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509" r:id="rId2"/>
    <p:sldId id="510" r:id="rId3"/>
    <p:sldId id="511" r:id="rId4"/>
    <p:sldId id="260" r:id="rId5"/>
    <p:sldId id="512" r:id="rId6"/>
    <p:sldId id="513" r:id="rId7"/>
    <p:sldId id="279" r:id="rId8"/>
    <p:sldId id="263" r:id="rId9"/>
    <p:sldId id="286" r:id="rId10"/>
    <p:sldId id="288" r:id="rId11"/>
    <p:sldId id="264" r:id="rId12"/>
    <p:sldId id="265" r:id="rId13"/>
    <p:sldId id="281" r:id="rId14"/>
    <p:sldId id="290" r:id="rId15"/>
    <p:sldId id="266" r:id="rId16"/>
    <p:sldId id="267" r:id="rId17"/>
    <p:sldId id="268" r:id="rId18"/>
    <p:sldId id="514" r:id="rId19"/>
    <p:sldId id="270" r:id="rId20"/>
    <p:sldId id="271" r:id="rId21"/>
    <p:sldId id="272" r:id="rId22"/>
    <p:sldId id="292" r:id="rId23"/>
    <p:sldId id="294" r:id="rId24"/>
    <p:sldId id="296" r:id="rId25"/>
    <p:sldId id="273" r:id="rId26"/>
    <p:sldId id="274" r:id="rId27"/>
    <p:sldId id="515" r:id="rId28"/>
  </p:sldIdLst>
  <p:sldSz cx="12192000" cy="6858000"/>
  <p:notesSz cx="6858000" cy="994568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uk CANIGÜZEL" initials="HC" lastIdx="2" clrIdx="0">
    <p:extLst>
      <p:ext uri="{19B8F6BF-5375-455C-9EA6-DF929625EA0E}">
        <p15:presenceInfo xmlns:p15="http://schemas.microsoft.com/office/powerpoint/2012/main" userId="9d65ddb23c218484" providerId="Windows Live"/>
      </p:ext>
    </p:extLst>
  </p:cmAuthor>
  <p:cmAuthor id="2" name="userr" initials="u" lastIdx="1" clrIdx="1">
    <p:extLst>
      <p:ext uri="{19B8F6BF-5375-455C-9EA6-DF929625EA0E}">
        <p15:presenceInfo xmlns:p15="http://schemas.microsoft.com/office/powerpoint/2012/main" userId="user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23F50"/>
    <a:srgbClr val="F8F8F8"/>
    <a:srgbClr val="224763"/>
    <a:srgbClr val="C80000"/>
    <a:srgbClr val="E7BDBD"/>
    <a:srgbClr val="C00000"/>
    <a:srgbClr val="7F7F7F"/>
    <a:srgbClr val="3C495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364" autoAdjust="0"/>
  </p:normalViewPr>
  <p:slideViewPr>
    <p:cSldViewPr snapToGrid="0">
      <p:cViewPr varScale="1">
        <p:scale>
          <a:sx n="80" d="100"/>
          <a:sy n="80" d="100"/>
        </p:scale>
        <p:origin x="725" y="6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7T20:30:20.938"/>
    </inkml:context>
    <inkml:brush xml:id="br0">
      <inkml:brushProperty name="width" value="0.035" units="cm"/>
      <inkml:brushProperty name="height" value="0.035" units="cm"/>
      <inkml:brushProperty name="color" value="#E71224"/>
    </inkml:brush>
  </inkml:definitions>
  <inkml:trace contextRef="#ctx0" brushRef="#br0">1864 40 24575,'-550'0'0,"539"0"0,0 2 0,-14 2 0,-23 2 0,-250-6 0,286-1 0,0 0 0,-14-3 0,-20-2 0,-15-2 0,27 3 0,-37-6 0,39 6 0,16 2 0,1 1 0,-17 0 0,-434 2 0,463 1 0,-1-1 0,1 1 0,0 0 0,0 0 0,0 0 0,0 1 0,0-1 0,0 1 0,0-1 0,0 1 0,0 0 0,1 0 0,-1 0 0,1 0 0,-1 1 0,1-1 0,0 1 0,0-1 0,0 1 0,0 0 0,-1 4 0,-3 4 0,0 0 0,1 0 0,1 0 0,-6 21 0,8-18 0,0 0 0,0 0 0,2 0 0,0 0 0,0 0 0,1 0 0,1 0 0,1 0 0,-1 0 0,2-1 0,6 17 0,16 52 0,-4-9 0,-12-49 0,-5-11 0,1 0 0,-2 0 0,0 1 0,0 0 0,-1 0 0,1 19 0,-4-25 0,1-1 0,0 1 0,1-1 0,-1 1 0,1-1 0,1 0 0,-1 0 0,1 0 0,1 0 0,-1-1 0,1 1 0,0-1 0,0 0 0,1 0 0,0 0 0,0-1 0,1 0 0,-1 0 0,1 0 0,10 6 0,0 1 0,-8-5 0,0-2 0,1 1 0,10 4 0,34 19 0,-37-20 0,1 0 0,31 12 0,10-3 0,80 30 0,-131-46 0,0 0 0,1 0 0,-1-1 0,0 0 0,1 0 0,9-1 0,-10 0 0,1 0 0,-1 1 0,0 0 0,1 0 0,-1 1 0,10 3 0,-2 0 0,0 0 0,0-1 0,0 0 0,0-2 0,0 0 0,1 0 0,23-2 0,-22 1 0,-1 1 0,1 0 0,18 5 0,-18-3 0,0-1 0,31 2 0,-34-4 0,26 4 0,14 2 0,4-1 0,-40-4 0,25 2 0,-19-5 0,-7 1 0,0 0 0,0 1 0,32 5 0,-27-2 0,-1-2 0,1 0 0,-1-2 0,27-2 0,4 1 0,306 1 0,-346-1 0,0 0 0,13-3 0,21-2 0,10 0 0,-38 3 0,28 0 0,550 3 0,-583 0 0,0-2 0,15-2 0,-15 1 0,27-1 0,-6 4 0,-17 1 0,1-1 0,-1-1 0,33-6 0,-28 4 0,-1 1 0,1 0 0,0 1 0,25 3 0,5 0 0,-28-3 0,22-4 0,-23 2 0,27 0 0,-34 2 0,28-4 0,-28 2 0,27 0 0,-19 3 0,-7 1 0,1-2 0,-1 1 0,31-7 0,-34 5 0,0 0 0,1 1 0,20 0 0,-21 1 0,0 0 0,0-1 0,22-4 0,-24 3 0,0 0 0,23 0 0,-22 2 0,0-1 0,21-4 0,-21 3 0,1 0 0,0 1 0,16 0 0,-16 2 0,0-2 0,-1 0 0,18-4 0,-18 3 0,-1 0 0,16 0 0,-16 2 0,1-1 0,16-4 0,-15 2 0,1 1 0,18 0 0,20-3 0,45-9 0,-81 12 0,32 1 0,-35 1 0,1 0 0,-1-1 0,22-5 0,-17 2 0,-4 1 0,-1-1 0,0 0 0,17-8 0,-27 10 0,0 0 0,1 0 0,-1-1 0,-1 0 0,1 0 0,0 0 0,-1 0 0,0 0 0,1-1 0,-1 0 0,-1 1 0,1-1 0,0 0 0,2-6 0,-2 2 0,0 0 0,0-1 0,-1 0 0,0 1 0,0-1 0,0-13 0,-3-57 0,0 32 0,1 33 0,-1 1 0,-3-25 0,2 33 0,1-1 0,-1 1 0,0 0 0,0 0 0,0 0 0,-1 0 0,0 0 0,0 1 0,-6-8 0,5 6 0,1 1 0,-1 0 0,-4-11 0,6 11 0,-1 0 0,0-1 0,0 1 0,-8-8 0,-3 0 0,0 0 0,0 2 0,-1 0 0,-1 0 0,-17-8 0,-87-37 0,40 19 0,-28-12 0,11 20 0,65 21 0,-47-19 0,64 20 0,-1 2 0,0 0 0,0 1 0,0 0 0,-19 0 0,-37-8 0,40 7 0,16 2 0,0 1 0,-16 0 0,18 1 0,-1 0 0,1-1 0,-19-5 0,17 3 0,-1 0 0,-17 0 0,-19-2 0,34 3 0,-28 0 0,19 3 0,9 1 0,1-1 0,0-1 0,-35-6 0,31 4 0,1 0 0,-1 2 0,0 0 0,-25 3 0,-5-1 0,-974-1 0,1014 1 0,-1 1 0,1 0 0,0 1 0,0 0 0,0 1 0,-19 8 0,-12 4 0,33-14-30,1 0 0,-1-1 1,1 0-1,-1-1 0,-15 0 0,7-1-1156,8 1-5640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7T20:31:39.574"/>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3T10:56:54.194"/>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7T20:31:39.574"/>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3T10:39:38.186"/>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3T10:39:48.674"/>
    </inkml:context>
    <inkml:brush xml:id="br0">
      <inkml:brushProperty name="width" value="0.035" units="cm"/>
      <inkml:brushProperty name="height" value="0.035" units="cm"/>
      <inkml:brushProperty name="color" value="#E71224"/>
    </inkml:brush>
  </inkml:definitions>
  <inkml:trace contextRef="#ctx0" brushRef="#br0">28 73 24575,'10'35'0,"-6"20"0,-5 63 0,-1-39 0,1-21 0,3 63 0,3-86 0,-2-24 0,-2 0 0,2 15 0,-4-17 0,1 0 0,1 1 0,-1-1 0,2 0 0,-1 0 0,1 1 0,1-1 0,-1-1 0,5 10 0,-5-14 0,-1-1 0,1 0 0,0 1 0,0-1 0,0 0 0,0 0 0,1-1 0,-1 1 0,5 3 0,-5-4 0,0-1 0,1 1 0,0-1 0,-1 0 0,1 0 0,0 0 0,-1-1 0,1 1 0,0-1 0,0 1 0,0-1 0,5 0 0,721-2 0,-717 3 0,0 0 0,13 3 0,21 2 0,-29-4 0,-1 0 0,1 1 0,28 10 0,15 2 0,-25-10 0,-1-1 0,52-1 0,189-3 0,-261 1 0,25 4 0,15 1 0,280-6 0,-319-1 0,0-1 0,1 0 0,15-6 0,-13 4 0,1 0 0,-3-1 0,1 2 0,0 0 0,33-1 0,-46 4 0,0 0 0,0 0 0,0 0 0,0-1 0,0 1 0,0-1 0,-1 0 0,1 0 0,7-3 0,-9 2 0,0 1 0,0-1 0,-1 1 0,1-1 0,0 0 0,-1 1 0,1-1 0,-1 0 0,1 0 0,-1 0 0,0-1 0,0 1 0,0 0 0,0 0 0,0-1 0,0 1 0,0-3 0,2-14 0,0-1 0,0 1 0,-2-37 0,1-10 0,4 30 0,-4 25 0,0 0 0,0-15 0,5-32 0,-5 42 0,2-29 0,-5-206 0,1 249 0,0 0 0,0 0 0,0 0 0,-1 0 0,1 0 0,-1 0 0,1 0 0,-1 1 0,0-1 0,0 0 0,0 0 0,0 0 0,0 1 0,0-1 0,0 1 0,-1-1 0,1 1 0,0-1 0,-1 1 0,1 0 0,-1 0 0,0-1 0,1 1 0,-1 0 0,-2 0 0,-5-3 0,-1 0 0,0 1 0,-20-4 0,-12-4 0,26 4 0,0 1 0,0 1 0,-1 0 0,0 1 0,0 1 0,0 0 0,0 1 0,-19 1 0,20 0 0,-28-4 0,27 2 0,-26 0 0,-339 3 0,371 1 0,1 0 0,-16 4 0,-22 1 0,19-6 0,13-1 0,-1 1 0,1 1 0,-30 5 0,-16 3 0,19-4 0,7-1 0,-13 3 0,-42 5 0,33-7 0,44-5 0,-1 1 0,-23 5 0,-42 8 0,46-11 0,0-1 0,-47-3 0,17-1 0,18 3 0,-51-2 0,80-2 0,0 0 0,-26-9 0,29 8 0,0 0 0,0 0 0,0 2 0,-20-2 0,-12-2 0,34 3 0,1 2 0,-15-2 0,-16 3 0,-71 1 0,94 4-1365,11-2-5461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7T20:31:39.574"/>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3T11:05:40.801"/>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3T11:06:15.365"/>
    </inkml:context>
    <inkml:brush xml:id="br0">
      <inkml:brushProperty name="width" value="0.035" units="cm"/>
      <inkml:brushProperty name="height" value="0.035" units="cm"/>
      <inkml:brushProperty name="color" value="#E71224"/>
    </inkml:brush>
  </inkml:definitions>
  <inkml:trace contextRef="#ctx0" brushRef="#br0">0 0 24575,'0'14'0,"0"-1"0,1 0 0,0 0 0,1 0 0,0 0 0,9 24 0,-6-21 0,-1 0 0,3 26 0,-6-38 0,2 31 0,-1-1 0,-3 45 0,-1-14 0,1-11 0,2 58 0,11-29 0,-6-53 0,0 12 0,-5-27 114,1 0 0,7 26 0,-5-26-683,-1-1 0,2 29 0,-5-33-6257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3T11:06:18.136"/>
    </inkml:context>
    <inkml:brush xml:id="br0">
      <inkml:brushProperty name="width" value="0.035" units="cm"/>
      <inkml:brushProperty name="height" value="0.035" units="cm"/>
      <inkml:brushProperty name="color" value="#E71224"/>
    </inkml:brush>
  </inkml:definitions>
  <inkml:trace contextRef="#ctx0" brushRef="#br0">1 124 24575,'0'-1'0,"1"0"0,0 0 0,-1 0 0,1 0 0,0 1 0,0-1 0,-1 0 0,1 1 0,0-1 0,0 0 0,0 1 0,0-1 0,0 1 0,0-1 0,0 1 0,0-1 0,1 1 0,20-8 0,16 0 0,13-5 0,-42 10 0,1 1 0,0 0 0,19-2 0,-18 3 0,1 0 0,20-6 0,53-15 0,-48 14 0,-23 5 0,-1 1 0,1 1 0,23 1 0,-23 0 0,-1 0 0,1-1 0,23-4 0,46-7 0,-62 8 0,1 2 0,-1 0 0,1 2 0,26 2 0,4-1 0,-29-2 0,-1 2 0,0 0 0,0 1 0,0 1 0,29 9 0,-35-9 0,0 0 0,0-1 0,0-1 0,0 0 0,31-3 0,-2 0 0,-18 3 0,-1 0 0,31 7 0,2-3 0,-44-5 0,-1 1 0,1 1 0,23 5 0,-13 0 0,2-1 0,29 3 0,130-7 0,-99-3 0,-45 0 0,47 2 0,-18 11 0,-12 0 0,-45-8 0,1-1 0,-1-1 0,28 2 0,4-5 0,63 1 0,-74 6 0,-24-4 0,0 0 0,15 0 0,237-2 0,-254-1 0,-1 0 0,1 0 0,-1-1 0,0 0 0,10-4 0,-10 3 0,1 1 0,0 0 0,0 0 0,15-1 0,11 3-1365,-25 0-5461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3T11:06:21.958"/>
    </inkml:context>
    <inkml:brush xml:id="br0">
      <inkml:brushProperty name="width" value="0.035" units="cm"/>
      <inkml:brushProperty name="height" value="0.035" units="cm"/>
      <inkml:brushProperty name="color" value="#E71224"/>
    </inkml:brush>
  </inkml:definitions>
  <inkml:trace contextRef="#ctx0" brushRef="#br0">0 13 24575,'358'0'0,"-347"-1"0,0 0 0,15-3 0,21-2 0,739 5 0,-367 2 0,-405 0 0,26 4 0,14 2 0,673-8 0,-714 2 0,0 0 0,15 4 0,-15-3 0,27 2 0,151-4-1365,-181 0-5461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3T11:06:23.887"/>
    </inkml:context>
    <inkml:brush xml:id="br0">
      <inkml:brushProperty name="width" value="0.035" units="cm"/>
      <inkml:brushProperty name="height" value="0.035" units="cm"/>
      <inkml:brushProperty name="color" value="#E71224"/>
    </inkml:brush>
  </inkml:definitions>
  <inkml:trace contextRef="#ctx0" brushRef="#br0">94 1 24575,'-1'59'0,"3"61"0,4-85 0,-4-24 0,0 0 0,0 15 0,-4 60 0,4 67 0,3-118 0,-2-24 0,-2 0 0,2 15 0,-4 201 0,1-218 0,-1 0 0,0 0 0,-1-1 0,1 1 0,-2 0 0,1-1 0,-5 9 0,5-14 24,1-1-1,-1 0 0,0 0 0,0 1 1,0-1-1,0 0 0,0-1 0,-1 1 1,1 0-1,-1-1 0,1 1 1,-1-1-1,-3 1 0,-39 14-851,34-13-35,1 0-5963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7C604155-D46F-DB4E-A71D-2D017E18FAE6}" type="datetimeFigureOut">
              <a:rPr lang="tr-TR" smtClean="0"/>
              <a:t>6.03.2024</a:t>
            </a:fld>
            <a:endParaRPr lang="tr-TR"/>
          </a:p>
        </p:txBody>
      </p:sp>
      <p:sp>
        <p:nvSpPr>
          <p:cNvPr id="4" name="Slayt Resmi Yer Tutucusu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ABD393B3-E8B5-C647-92E9-3B18F9C3C96A}" type="slidenum">
              <a:rPr lang="tr-TR" smtClean="0"/>
              <a:t>‹#›</a:t>
            </a:fld>
            <a:endParaRPr lang="tr-TR"/>
          </a:p>
        </p:txBody>
      </p:sp>
    </p:spTree>
    <p:extLst>
      <p:ext uri="{BB962C8B-B14F-4D97-AF65-F5344CB8AC3E}">
        <p14:creationId xmlns:p14="http://schemas.microsoft.com/office/powerpoint/2010/main" val="105286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BD393B3-E8B5-C647-92E9-3B18F9C3C96A}" type="slidenum">
              <a:rPr lang="tr-TR" smtClean="0"/>
              <a:t>3</a:t>
            </a:fld>
            <a:endParaRPr lang="tr-TR"/>
          </a:p>
        </p:txBody>
      </p:sp>
    </p:spTree>
    <p:extLst>
      <p:ext uri="{BB962C8B-B14F-4D97-AF65-F5344CB8AC3E}">
        <p14:creationId xmlns:p14="http://schemas.microsoft.com/office/powerpoint/2010/main" val="263353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26A9BA-1E01-3537-1C29-A16F386D275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4B05520-755B-51D3-3AA1-14E0BC34529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7A2171B-F3EA-00AA-0CEE-397D5C9898E1}"/>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5" name="Alt Bilgi Yer Tutucusu 4">
            <a:extLst>
              <a:ext uri="{FF2B5EF4-FFF2-40B4-BE49-F238E27FC236}">
                <a16:creationId xmlns:a16="http://schemas.microsoft.com/office/drawing/2014/main" id="{AEF777FF-D133-88F1-8A23-55572D329974}"/>
              </a:ext>
            </a:extLst>
          </p:cNvPr>
          <p:cNvSpPr>
            <a:spLocks noGrp="1"/>
          </p:cNvSpPr>
          <p:nvPr>
            <p:ph type="ftr" sz="quarter" idx="11"/>
          </p:nvPr>
        </p:nvSpPr>
        <p:spPr>
          <a:xfrm>
            <a:off x="4038600" y="6356350"/>
            <a:ext cx="4114800" cy="365125"/>
          </a:xfrm>
          <a:prstGeom prst="rect">
            <a:avLst/>
          </a:prstGeom>
        </p:spPr>
        <p:txBody>
          <a:bodyPr/>
          <a:lstStyle/>
          <a:p>
            <a:endParaRPr lang="tr-TR" dirty="0"/>
          </a:p>
        </p:txBody>
      </p:sp>
      <p:sp>
        <p:nvSpPr>
          <p:cNvPr id="6" name="Slayt Numarası Yer Tutucusu 5">
            <a:extLst>
              <a:ext uri="{FF2B5EF4-FFF2-40B4-BE49-F238E27FC236}">
                <a16:creationId xmlns:a16="http://schemas.microsoft.com/office/drawing/2014/main" id="{46264BA3-4260-F88A-CD17-342DEEF79517}"/>
              </a:ext>
            </a:extLst>
          </p:cNvPr>
          <p:cNvSpPr>
            <a:spLocks noGrp="1"/>
          </p:cNvSpPr>
          <p:nvPr>
            <p:ph type="sldNum" sz="quarter" idx="12"/>
          </p:nvPr>
        </p:nvSpPr>
        <p:spPr>
          <a:xfrm>
            <a:off x="8610600" y="6356350"/>
            <a:ext cx="2743200" cy="365125"/>
          </a:xfrm>
          <a:prstGeom prst="rect">
            <a:avLst/>
          </a:prstGeom>
        </p:spPr>
        <p:txBody>
          <a:bodyPr/>
          <a:lstStyle/>
          <a:p>
            <a:fld id="{E3B24270-C0F0-BD43-AFF1-5B5E8493DA68}" type="slidenum">
              <a:rPr lang="tr-TR" smtClean="0"/>
              <a:t>‹#›</a:t>
            </a:fld>
            <a:endParaRPr lang="tr-TR" dirty="0"/>
          </a:p>
        </p:txBody>
      </p:sp>
    </p:spTree>
    <p:extLst>
      <p:ext uri="{BB962C8B-B14F-4D97-AF65-F5344CB8AC3E}">
        <p14:creationId xmlns:p14="http://schemas.microsoft.com/office/powerpoint/2010/main" val="152072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761BDA-6762-A7A5-120C-7D47F6036712}"/>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A8DC05B-F436-1E8F-72E2-4745C232EB62}"/>
              </a:ext>
            </a:extLst>
          </p:cNvPr>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1D3C4F4-97D6-F16B-631C-2BC6D9704BC2}"/>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5" name="Alt Bilgi Yer Tutucusu 4">
            <a:extLst>
              <a:ext uri="{FF2B5EF4-FFF2-40B4-BE49-F238E27FC236}">
                <a16:creationId xmlns:a16="http://schemas.microsoft.com/office/drawing/2014/main" id="{F9BA1ED2-DD5C-6B97-345F-A91EFBC72BA5}"/>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69202047-62C4-5DAC-58D9-172C7FE3C18F}"/>
              </a:ext>
            </a:extLst>
          </p:cNvPr>
          <p:cNvSpPr>
            <a:spLocks noGrp="1"/>
          </p:cNvSpPr>
          <p:nvPr>
            <p:ph type="sldNum" sz="quarter" idx="12"/>
          </p:nvPr>
        </p:nvSpPr>
        <p:spPr>
          <a:xfrm>
            <a:off x="8610600" y="6356350"/>
            <a:ext cx="2743200" cy="365125"/>
          </a:xfrm>
          <a:prstGeom prst="rect">
            <a:avLst/>
          </a:prstGeom>
        </p:spPr>
        <p:txBody>
          <a:bodyPr/>
          <a:lstStyle/>
          <a:p>
            <a:fld id="{E3B24270-C0F0-BD43-AFF1-5B5E8493DA68}" type="slidenum">
              <a:rPr lang="tr-TR" smtClean="0"/>
              <a:t>‹#›</a:t>
            </a:fld>
            <a:endParaRPr lang="tr-TR"/>
          </a:p>
        </p:txBody>
      </p:sp>
    </p:spTree>
    <p:extLst>
      <p:ext uri="{BB962C8B-B14F-4D97-AF65-F5344CB8AC3E}">
        <p14:creationId xmlns:p14="http://schemas.microsoft.com/office/powerpoint/2010/main" val="410197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B75242-1E3C-61DB-D745-617E7548392F}"/>
              </a:ext>
            </a:extLst>
          </p:cNvPr>
          <p:cNvSpPr>
            <a:spLocks noGrp="1"/>
          </p:cNvSpPr>
          <p:nvPr>
            <p:ph type="title" orient="vert"/>
          </p:nvPr>
        </p:nvSpPr>
        <p:spPr>
          <a:xfrm>
            <a:off x="8724900" y="365125"/>
            <a:ext cx="2628900" cy="5811838"/>
          </a:xfrm>
          <a:prstGeom prst="rect">
            <a:avLst/>
          </a:prstGeo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880D7E4-18D7-D421-A2ED-7AA6A1EC85A0}"/>
              </a:ext>
            </a:extLst>
          </p:cNvPr>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C24E1F-8AC1-BFAA-965D-33C788D83ADC}"/>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5" name="Alt Bilgi Yer Tutucusu 4">
            <a:extLst>
              <a:ext uri="{FF2B5EF4-FFF2-40B4-BE49-F238E27FC236}">
                <a16:creationId xmlns:a16="http://schemas.microsoft.com/office/drawing/2014/main" id="{FFCEB87E-FEBB-1392-A3A3-72BB47461ADE}"/>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E583610E-6400-8A8A-764C-74D7303A10FC}"/>
              </a:ext>
            </a:extLst>
          </p:cNvPr>
          <p:cNvSpPr>
            <a:spLocks noGrp="1"/>
          </p:cNvSpPr>
          <p:nvPr>
            <p:ph type="sldNum" sz="quarter" idx="12"/>
          </p:nvPr>
        </p:nvSpPr>
        <p:spPr>
          <a:xfrm>
            <a:off x="8610600" y="6356350"/>
            <a:ext cx="2743200" cy="365125"/>
          </a:xfrm>
          <a:prstGeom prst="rect">
            <a:avLst/>
          </a:prstGeom>
        </p:spPr>
        <p:txBody>
          <a:bodyPr/>
          <a:lstStyle/>
          <a:p>
            <a:fld id="{E3B24270-C0F0-BD43-AFF1-5B5E8493DA68}" type="slidenum">
              <a:rPr lang="tr-TR" smtClean="0"/>
              <a:t>‹#›</a:t>
            </a:fld>
            <a:endParaRPr lang="tr-TR"/>
          </a:p>
        </p:txBody>
      </p:sp>
    </p:spTree>
    <p:extLst>
      <p:ext uri="{BB962C8B-B14F-4D97-AF65-F5344CB8AC3E}">
        <p14:creationId xmlns:p14="http://schemas.microsoft.com/office/powerpoint/2010/main" val="53046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CA1EB2-F6CD-9DF1-0054-031A7439FB8E}"/>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DA6F34F-52EF-5164-E9DA-2E8535288528}"/>
              </a:ext>
            </a:extLst>
          </p:cNvPr>
          <p:cNvSpPr>
            <a:spLocks noGrp="1"/>
          </p:cNvSpPr>
          <p:nvPr>
            <p:ph idx="1"/>
          </p:nvPr>
        </p:nvSpPr>
        <p:spPr>
          <a:xfrm>
            <a:off x="838200" y="1825625"/>
            <a:ext cx="10515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7D391FE-1001-E538-8AFE-9C56E4A361D8}"/>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5" name="Alt Bilgi Yer Tutucusu 4">
            <a:extLst>
              <a:ext uri="{FF2B5EF4-FFF2-40B4-BE49-F238E27FC236}">
                <a16:creationId xmlns:a16="http://schemas.microsoft.com/office/drawing/2014/main" id="{3C3AF70E-B319-981C-2DFD-1B79F4F8D0E4}"/>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D302A81B-F7B6-2060-B6D0-23B586EE57C8}"/>
              </a:ext>
            </a:extLst>
          </p:cNvPr>
          <p:cNvSpPr>
            <a:spLocks noGrp="1"/>
          </p:cNvSpPr>
          <p:nvPr>
            <p:ph type="sldNum" sz="quarter" idx="12"/>
          </p:nvPr>
        </p:nvSpPr>
        <p:spPr>
          <a:xfrm>
            <a:off x="8610600" y="6356350"/>
            <a:ext cx="2743200" cy="365125"/>
          </a:xfrm>
          <a:prstGeom prst="rect">
            <a:avLst/>
          </a:prstGeom>
        </p:spPr>
        <p:txBody>
          <a:bodyPr/>
          <a:lstStyle/>
          <a:p>
            <a:fld id="{E3B24270-C0F0-BD43-AFF1-5B5E8493DA68}" type="slidenum">
              <a:rPr lang="tr-TR" smtClean="0"/>
              <a:t>‹#›</a:t>
            </a:fld>
            <a:endParaRPr lang="tr-TR"/>
          </a:p>
        </p:txBody>
      </p:sp>
    </p:spTree>
    <p:extLst>
      <p:ext uri="{BB962C8B-B14F-4D97-AF65-F5344CB8AC3E}">
        <p14:creationId xmlns:p14="http://schemas.microsoft.com/office/powerpoint/2010/main" val="340564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BDF365-6147-7D57-17BF-E26C7EB1B32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388A184-998F-DCAB-B580-193189D6C4C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CEB6DEB-20FD-3AF8-B96E-EB273D76BD59}"/>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5" name="Alt Bilgi Yer Tutucusu 4">
            <a:extLst>
              <a:ext uri="{FF2B5EF4-FFF2-40B4-BE49-F238E27FC236}">
                <a16:creationId xmlns:a16="http://schemas.microsoft.com/office/drawing/2014/main" id="{BAEB9B65-3168-3D4D-1AD2-4D20FA8E1605}"/>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a:extLst>
              <a:ext uri="{FF2B5EF4-FFF2-40B4-BE49-F238E27FC236}">
                <a16:creationId xmlns:a16="http://schemas.microsoft.com/office/drawing/2014/main" id="{03FE6769-BAE1-B4E9-9A4F-CEF2B1F677F9}"/>
              </a:ext>
            </a:extLst>
          </p:cNvPr>
          <p:cNvSpPr>
            <a:spLocks noGrp="1"/>
          </p:cNvSpPr>
          <p:nvPr>
            <p:ph type="sldNum" sz="quarter" idx="12"/>
          </p:nvPr>
        </p:nvSpPr>
        <p:spPr>
          <a:xfrm>
            <a:off x="8610600" y="6356350"/>
            <a:ext cx="2743200" cy="365125"/>
          </a:xfrm>
          <a:prstGeom prst="rect">
            <a:avLst/>
          </a:prstGeom>
        </p:spPr>
        <p:txBody>
          <a:bodyPr/>
          <a:lstStyle/>
          <a:p>
            <a:fld id="{E3B24270-C0F0-BD43-AFF1-5B5E8493DA68}" type="slidenum">
              <a:rPr lang="tr-TR" smtClean="0"/>
              <a:t>‹#›</a:t>
            </a:fld>
            <a:endParaRPr lang="tr-TR"/>
          </a:p>
        </p:txBody>
      </p:sp>
    </p:spTree>
    <p:extLst>
      <p:ext uri="{BB962C8B-B14F-4D97-AF65-F5344CB8AC3E}">
        <p14:creationId xmlns:p14="http://schemas.microsoft.com/office/powerpoint/2010/main" val="309129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4B18D6-1DFD-9FB2-DCE6-602CC130D892}"/>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37F8610-2D9D-171F-3DBC-A0EA9CE1A707}"/>
              </a:ext>
            </a:extLst>
          </p:cNvPr>
          <p:cNvSpPr>
            <a:spLocks noGrp="1"/>
          </p:cNvSpPr>
          <p:nvPr>
            <p:ph sz="half" idx="1"/>
          </p:nvPr>
        </p:nvSpPr>
        <p:spPr>
          <a:xfrm>
            <a:off x="838200" y="1825625"/>
            <a:ext cx="5181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1C8B4A2-A26A-9F61-CE59-EE12BB8AEC3F}"/>
              </a:ext>
            </a:extLst>
          </p:cNvPr>
          <p:cNvSpPr>
            <a:spLocks noGrp="1"/>
          </p:cNvSpPr>
          <p:nvPr>
            <p:ph sz="half" idx="2"/>
          </p:nvPr>
        </p:nvSpPr>
        <p:spPr>
          <a:xfrm>
            <a:off x="6172200" y="1825625"/>
            <a:ext cx="5181600" cy="435133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86B5663-AE13-6ACB-54F6-BCB697A6D530}"/>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6" name="Alt Bilgi Yer Tutucusu 5">
            <a:extLst>
              <a:ext uri="{FF2B5EF4-FFF2-40B4-BE49-F238E27FC236}">
                <a16:creationId xmlns:a16="http://schemas.microsoft.com/office/drawing/2014/main" id="{84AD4781-BCF2-1D65-78F4-C22A6C588585}"/>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31EAFF73-0821-2C95-42BD-E8A7F4B99319}"/>
              </a:ext>
            </a:extLst>
          </p:cNvPr>
          <p:cNvSpPr>
            <a:spLocks noGrp="1"/>
          </p:cNvSpPr>
          <p:nvPr>
            <p:ph type="sldNum" sz="quarter" idx="12"/>
          </p:nvPr>
        </p:nvSpPr>
        <p:spPr>
          <a:xfrm>
            <a:off x="8610600" y="6356350"/>
            <a:ext cx="2743200" cy="365125"/>
          </a:xfrm>
          <a:prstGeom prst="rect">
            <a:avLst/>
          </a:prstGeom>
        </p:spPr>
        <p:txBody>
          <a:bodyPr/>
          <a:lstStyle/>
          <a:p>
            <a:fld id="{E3B24270-C0F0-BD43-AFF1-5B5E8493DA68}" type="slidenum">
              <a:rPr lang="tr-TR" smtClean="0"/>
              <a:t>‹#›</a:t>
            </a:fld>
            <a:endParaRPr lang="tr-TR"/>
          </a:p>
        </p:txBody>
      </p:sp>
    </p:spTree>
    <p:extLst>
      <p:ext uri="{BB962C8B-B14F-4D97-AF65-F5344CB8AC3E}">
        <p14:creationId xmlns:p14="http://schemas.microsoft.com/office/powerpoint/2010/main" val="87376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EA4199-6610-503F-3BDB-6FC674EDA0C0}"/>
              </a:ext>
            </a:extLst>
          </p:cNvPr>
          <p:cNvSpPr>
            <a:spLocks noGrp="1"/>
          </p:cNvSpPr>
          <p:nvPr>
            <p:ph type="title"/>
          </p:nvPr>
        </p:nvSpPr>
        <p:spPr>
          <a:xfrm>
            <a:off x="839788" y="365125"/>
            <a:ext cx="10515600" cy="1325563"/>
          </a:xfrm>
          <a:prstGeom prst="rect">
            <a:avLst/>
          </a:prstGeo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6A32B17-A100-EC7C-CC43-1013E26C56C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D85BF97-36EC-A82B-5C4F-1D0AB63AF46E}"/>
              </a:ext>
            </a:extLst>
          </p:cNvPr>
          <p:cNvSpPr>
            <a:spLocks noGrp="1"/>
          </p:cNvSpPr>
          <p:nvPr>
            <p:ph sz="half" idx="2"/>
          </p:nvPr>
        </p:nvSpPr>
        <p:spPr>
          <a:xfrm>
            <a:off x="839788" y="2505075"/>
            <a:ext cx="5157787"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5292707-B0FD-B726-4829-7F649C868D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68E80E9-CCFC-1E13-C79C-4B42D3621EF1}"/>
              </a:ext>
            </a:extLst>
          </p:cNvPr>
          <p:cNvSpPr>
            <a:spLocks noGrp="1"/>
          </p:cNvSpPr>
          <p:nvPr>
            <p:ph sz="quarter" idx="4"/>
          </p:nvPr>
        </p:nvSpPr>
        <p:spPr>
          <a:xfrm>
            <a:off x="6172200" y="2505075"/>
            <a:ext cx="5183188" cy="3684588"/>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A8B4A97-4B0E-0F3D-ED35-AB0BE3866D9E}"/>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8" name="Alt Bilgi Yer Tutucusu 7">
            <a:extLst>
              <a:ext uri="{FF2B5EF4-FFF2-40B4-BE49-F238E27FC236}">
                <a16:creationId xmlns:a16="http://schemas.microsoft.com/office/drawing/2014/main" id="{DBAE37A5-B11F-37EF-0CFF-63055029B3C5}"/>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a:extLst>
              <a:ext uri="{FF2B5EF4-FFF2-40B4-BE49-F238E27FC236}">
                <a16:creationId xmlns:a16="http://schemas.microsoft.com/office/drawing/2014/main" id="{0C730A31-11AD-A67B-44F9-E206E265D9B3}"/>
              </a:ext>
            </a:extLst>
          </p:cNvPr>
          <p:cNvSpPr>
            <a:spLocks noGrp="1"/>
          </p:cNvSpPr>
          <p:nvPr>
            <p:ph type="sldNum" sz="quarter" idx="12"/>
          </p:nvPr>
        </p:nvSpPr>
        <p:spPr>
          <a:xfrm>
            <a:off x="8610600" y="6356350"/>
            <a:ext cx="2743200" cy="365125"/>
          </a:xfrm>
          <a:prstGeom prst="rect">
            <a:avLst/>
          </a:prstGeom>
        </p:spPr>
        <p:txBody>
          <a:bodyPr/>
          <a:lstStyle/>
          <a:p>
            <a:fld id="{E3B24270-C0F0-BD43-AFF1-5B5E8493DA68}" type="slidenum">
              <a:rPr lang="tr-TR" smtClean="0"/>
              <a:t>‹#›</a:t>
            </a:fld>
            <a:endParaRPr lang="tr-TR"/>
          </a:p>
        </p:txBody>
      </p:sp>
    </p:spTree>
    <p:extLst>
      <p:ext uri="{BB962C8B-B14F-4D97-AF65-F5344CB8AC3E}">
        <p14:creationId xmlns:p14="http://schemas.microsoft.com/office/powerpoint/2010/main" val="4037132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748441-0B57-725D-7D54-D6E64FD5EAC7}"/>
              </a:ext>
            </a:extLst>
          </p:cNvPr>
          <p:cNvSpPr>
            <a:spLocks noGrp="1"/>
          </p:cNvSpPr>
          <p:nvPr>
            <p:ph type="title"/>
          </p:nvPr>
        </p:nvSpPr>
        <p:spPr>
          <a:xfrm>
            <a:off x="838200" y="365125"/>
            <a:ext cx="10515600" cy="1325563"/>
          </a:xfrm>
          <a:prstGeom prst="rect">
            <a:avLst/>
          </a:prstGeom>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C7A605C-EA83-B56D-A905-A6DB0AEA8618}"/>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4" name="Alt Bilgi Yer Tutucusu 3">
            <a:extLst>
              <a:ext uri="{FF2B5EF4-FFF2-40B4-BE49-F238E27FC236}">
                <a16:creationId xmlns:a16="http://schemas.microsoft.com/office/drawing/2014/main" id="{1C8A9187-5C83-D92F-FAA7-C21FD5774932}"/>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a:extLst>
              <a:ext uri="{FF2B5EF4-FFF2-40B4-BE49-F238E27FC236}">
                <a16:creationId xmlns:a16="http://schemas.microsoft.com/office/drawing/2014/main" id="{071B7CFA-5FE2-939F-5419-39FC381B5B76}"/>
              </a:ext>
            </a:extLst>
          </p:cNvPr>
          <p:cNvSpPr>
            <a:spLocks noGrp="1"/>
          </p:cNvSpPr>
          <p:nvPr>
            <p:ph type="sldNum" sz="quarter" idx="12"/>
          </p:nvPr>
        </p:nvSpPr>
        <p:spPr>
          <a:xfrm>
            <a:off x="8610600" y="6356350"/>
            <a:ext cx="2743200" cy="365125"/>
          </a:xfrm>
          <a:prstGeom prst="rect">
            <a:avLst/>
          </a:prstGeom>
        </p:spPr>
        <p:txBody>
          <a:bodyPr/>
          <a:lstStyle/>
          <a:p>
            <a:fld id="{E3B24270-C0F0-BD43-AFF1-5B5E8493DA68}" type="slidenum">
              <a:rPr lang="tr-TR" smtClean="0"/>
              <a:t>‹#›</a:t>
            </a:fld>
            <a:endParaRPr lang="tr-TR"/>
          </a:p>
        </p:txBody>
      </p:sp>
    </p:spTree>
    <p:extLst>
      <p:ext uri="{BB962C8B-B14F-4D97-AF65-F5344CB8AC3E}">
        <p14:creationId xmlns:p14="http://schemas.microsoft.com/office/powerpoint/2010/main" val="325075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B9EC509-1C8A-4171-63A9-45B12E613AEE}"/>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3" name="Alt Bilgi Yer Tutucusu 2">
            <a:extLst>
              <a:ext uri="{FF2B5EF4-FFF2-40B4-BE49-F238E27FC236}">
                <a16:creationId xmlns:a16="http://schemas.microsoft.com/office/drawing/2014/main" id="{389758E2-7EF7-0BE5-8B50-0B420D77482A}"/>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id="{0E92D6C7-044F-7C06-CEC5-E53D01D4A8E3}"/>
              </a:ext>
            </a:extLst>
          </p:cNvPr>
          <p:cNvSpPr>
            <a:spLocks noGrp="1"/>
          </p:cNvSpPr>
          <p:nvPr>
            <p:ph type="sldNum" sz="quarter" idx="12"/>
          </p:nvPr>
        </p:nvSpPr>
        <p:spPr>
          <a:xfrm>
            <a:off x="8610600" y="6356350"/>
            <a:ext cx="2743200" cy="365125"/>
          </a:xfrm>
          <a:prstGeom prst="rect">
            <a:avLst/>
          </a:prstGeom>
        </p:spPr>
        <p:txBody>
          <a:bodyPr/>
          <a:lstStyle/>
          <a:p>
            <a:fld id="{E3B24270-C0F0-BD43-AFF1-5B5E8493DA68}" type="slidenum">
              <a:rPr lang="tr-TR" smtClean="0"/>
              <a:t>‹#›</a:t>
            </a:fld>
            <a:endParaRPr lang="tr-TR"/>
          </a:p>
        </p:txBody>
      </p:sp>
    </p:spTree>
    <p:extLst>
      <p:ext uri="{BB962C8B-B14F-4D97-AF65-F5344CB8AC3E}">
        <p14:creationId xmlns:p14="http://schemas.microsoft.com/office/powerpoint/2010/main" val="281561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E0483D-4E89-F3C7-C921-E3039A1942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539EBCB-A67B-4FC5-46B6-13AC43FDB1E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905CBBF-7495-1A48-10C0-A29D63D933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D435680-E429-639C-1658-08FD52AF8CB6}"/>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6" name="Alt Bilgi Yer Tutucusu 5">
            <a:extLst>
              <a:ext uri="{FF2B5EF4-FFF2-40B4-BE49-F238E27FC236}">
                <a16:creationId xmlns:a16="http://schemas.microsoft.com/office/drawing/2014/main" id="{4C718D97-2FB8-6436-1249-F3AE323085F8}"/>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3297432B-6A39-6D4C-B823-A22F31C47AAD}"/>
              </a:ext>
            </a:extLst>
          </p:cNvPr>
          <p:cNvSpPr>
            <a:spLocks noGrp="1"/>
          </p:cNvSpPr>
          <p:nvPr>
            <p:ph type="sldNum" sz="quarter" idx="12"/>
          </p:nvPr>
        </p:nvSpPr>
        <p:spPr>
          <a:xfrm>
            <a:off x="8610600" y="6356350"/>
            <a:ext cx="2743200" cy="365125"/>
          </a:xfrm>
          <a:prstGeom prst="rect">
            <a:avLst/>
          </a:prstGeom>
        </p:spPr>
        <p:txBody>
          <a:bodyPr/>
          <a:lstStyle/>
          <a:p>
            <a:fld id="{E3B24270-C0F0-BD43-AFF1-5B5E8493DA68}" type="slidenum">
              <a:rPr lang="tr-TR" smtClean="0"/>
              <a:t>‹#›</a:t>
            </a:fld>
            <a:endParaRPr lang="tr-TR"/>
          </a:p>
        </p:txBody>
      </p:sp>
    </p:spTree>
    <p:extLst>
      <p:ext uri="{BB962C8B-B14F-4D97-AF65-F5344CB8AC3E}">
        <p14:creationId xmlns:p14="http://schemas.microsoft.com/office/powerpoint/2010/main" val="319847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FD2319-27ED-FE0A-4532-BF51A48FBE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C2374F0-1706-B99C-9D21-711C43ECBF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216F54E-B3C7-0F36-D4F1-88B9875B22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1ADFB0B-3FE3-1FB6-B4BB-996DC9532C24}"/>
              </a:ext>
            </a:extLst>
          </p:cNvPr>
          <p:cNvSpPr>
            <a:spLocks noGrp="1"/>
          </p:cNvSpPr>
          <p:nvPr>
            <p:ph type="dt" sz="half" idx="10"/>
          </p:nvPr>
        </p:nvSpPr>
        <p:spPr>
          <a:xfrm>
            <a:off x="838200" y="6356350"/>
            <a:ext cx="2743200" cy="365125"/>
          </a:xfrm>
          <a:prstGeom prst="rect">
            <a:avLst/>
          </a:prstGeom>
        </p:spPr>
        <p:txBody>
          <a:bodyPr/>
          <a:lstStyle/>
          <a:p>
            <a:endParaRPr lang="tr-TR"/>
          </a:p>
        </p:txBody>
      </p:sp>
      <p:sp>
        <p:nvSpPr>
          <p:cNvPr id="6" name="Alt Bilgi Yer Tutucusu 5">
            <a:extLst>
              <a:ext uri="{FF2B5EF4-FFF2-40B4-BE49-F238E27FC236}">
                <a16:creationId xmlns:a16="http://schemas.microsoft.com/office/drawing/2014/main" id="{13E3DA9F-6BFC-34B9-C09C-939A5AA7D1E6}"/>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a:extLst>
              <a:ext uri="{FF2B5EF4-FFF2-40B4-BE49-F238E27FC236}">
                <a16:creationId xmlns:a16="http://schemas.microsoft.com/office/drawing/2014/main" id="{D04C546C-9F0B-0C8B-86EF-71C9D1F073B0}"/>
              </a:ext>
            </a:extLst>
          </p:cNvPr>
          <p:cNvSpPr>
            <a:spLocks noGrp="1"/>
          </p:cNvSpPr>
          <p:nvPr>
            <p:ph type="sldNum" sz="quarter" idx="12"/>
          </p:nvPr>
        </p:nvSpPr>
        <p:spPr>
          <a:xfrm>
            <a:off x="8610600" y="6356350"/>
            <a:ext cx="2743200" cy="365125"/>
          </a:xfrm>
          <a:prstGeom prst="rect">
            <a:avLst/>
          </a:prstGeom>
        </p:spPr>
        <p:txBody>
          <a:bodyPr/>
          <a:lstStyle/>
          <a:p>
            <a:fld id="{E3B24270-C0F0-BD43-AFF1-5B5E8493DA68}" type="slidenum">
              <a:rPr lang="tr-TR" smtClean="0"/>
              <a:t>‹#›</a:t>
            </a:fld>
            <a:endParaRPr lang="tr-TR"/>
          </a:p>
        </p:txBody>
      </p:sp>
    </p:spTree>
    <p:extLst>
      <p:ext uri="{BB962C8B-B14F-4D97-AF65-F5344CB8AC3E}">
        <p14:creationId xmlns:p14="http://schemas.microsoft.com/office/powerpoint/2010/main" val="295013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CF13AD2C-1351-87EB-54DB-760FB61A524B}"/>
              </a:ext>
            </a:extLst>
          </p:cNvPr>
          <p:cNvPicPr>
            <a:picLocks noChangeAspect="1"/>
          </p:cNvPicPr>
          <p:nvPr userDrawn="1"/>
        </p:nvPicPr>
        <p:blipFill>
          <a:blip r:embed="rId13"/>
          <a:stretch>
            <a:fillRect/>
          </a:stretch>
        </p:blipFill>
        <p:spPr>
          <a:xfrm>
            <a:off x="9173592" y="150637"/>
            <a:ext cx="692426" cy="692426"/>
          </a:xfrm>
          <a:prstGeom prst="rect">
            <a:avLst/>
          </a:prstGeom>
        </p:spPr>
      </p:pic>
      <p:cxnSp>
        <p:nvCxnSpPr>
          <p:cNvPr id="11" name="Düz Bağlayıcı 10">
            <a:extLst>
              <a:ext uri="{FF2B5EF4-FFF2-40B4-BE49-F238E27FC236}">
                <a16:creationId xmlns:a16="http://schemas.microsoft.com/office/drawing/2014/main" id="{669FB497-4086-AA40-7B9F-C03CFD5A4F65}"/>
              </a:ext>
            </a:extLst>
          </p:cNvPr>
          <p:cNvCxnSpPr>
            <a:cxnSpLocks/>
          </p:cNvCxnSpPr>
          <p:nvPr userDrawn="1"/>
        </p:nvCxnSpPr>
        <p:spPr>
          <a:xfrm>
            <a:off x="11521661" y="989263"/>
            <a:ext cx="17669" cy="5262450"/>
          </a:xfrm>
          <a:prstGeom prst="line">
            <a:avLst/>
          </a:prstGeom>
          <a:ln w="9525">
            <a:solidFill>
              <a:srgbClr val="DA0A34"/>
            </a:solidFill>
          </a:ln>
        </p:spPr>
        <p:style>
          <a:lnRef idx="1">
            <a:schemeClr val="accent1"/>
          </a:lnRef>
          <a:fillRef idx="0">
            <a:schemeClr val="accent1"/>
          </a:fillRef>
          <a:effectRef idx="0">
            <a:schemeClr val="accent1"/>
          </a:effectRef>
          <a:fontRef idx="minor">
            <a:schemeClr val="tx1"/>
          </a:fontRef>
        </p:style>
      </p:cxnSp>
      <p:sp>
        <p:nvSpPr>
          <p:cNvPr id="14" name="Dikdörtgen 13">
            <a:extLst>
              <a:ext uri="{FF2B5EF4-FFF2-40B4-BE49-F238E27FC236}">
                <a16:creationId xmlns:a16="http://schemas.microsoft.com/office/drawing/2014/main" id="{F21833B4-BEB8-05C3-CAAC-12DA750FAE21}"/>
              </a:ext>
            </a:extLst>
          </p:cNvPr>
          <p:cNvSpPr/>
          <p:nvPr userDrawn="1"/>
        </p:nvSpPr>
        <p:spPr>
          <a:xfrm>
            <a:off x="10880203" y="6251713"/>
            <a:ext cx="1311797" cy="426879"/>
          </a:xfrm>
          <a:prstGeom prst="rect">
            <a:avLst/>
          </a:prstGeom>
          <a:solidFill>
            <a:srgbClr val="DA0A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a:extLst>
              <a:ext uri="{FF2B5EF4-FFF2-40B4-BE49-F238E27FC236}">
                <a16:creationId xmlns:a16="http://schemas.microsoft.com/office/drawing/2014/main" id="{B3500526-CB26-A6F4-BE05-5705E46FD325}"/>
              </a:ext>
            </a:extLst>
          </p:cNvPr>
          <p:cNvSpPr txBox="1"/>
          <p:nvPr userDrawn="1"/>
        </p:nvSpPr>
        <p:spPr>
          <a:xfrm>
            <a:off x="11238344" y="6280486"/>
            <a:ext cx="601972" cy="369332"/>
          </a:xfrm>
          <a:prstGeom prst="rect">
            <a:avLst/>
          </a:prstGeom>
          <a:noFill/>
        </p:spPr>
        <p:txBody>
          <a:bodyPr wrap="square" rtlCol="0">
            <a:spAutoFit/>
          </a:bodyPr>
          <a:lstStyle/>
          <a:p>
            <a:pPr algn="ctr"/>
            <a:fld id="{7D47856B-4492-DE4E-BCFC-EC1C8946A996}" type="slidenum">
              <a:rPr lang="tr-TR" smtClean="0">
                <a:solidFill>
                  <a:schemeClr val="bg1"/>
                </a:solidFill>
                <a:latin typeface="Arial" panose="020B0604020202020204" pitchFamily="34" charset="0"/>
                <a:cs typeface="Arial" panose="020B0604020202020204" pitchFamily="34" charset="0"/>
              </a:rPr>
              <a:pPr algn="ctr"/>
              <a:t>‹#›</a:t>
            </a:fld>
            <a:endParaRPr lang="tr-TR" dirty="0">
              <a:solidFill>
                <a:schemeClr val="bg1"/>
              </a:solidFill>
              <a:latin typeface="Arial" panose="020B0604020202020204" pitchFamily="34" charset="0"/>
              <a:cs typeface="Arial" panose="020B0604020202020204" pitchFamily="34" charset="0"/>
            </a:endParaRPr>
          </a:p>
        </p:txBody>
      </p:sp>
      <p:sp>
        <p:nvSpPr>
          <p:cNvPr id="16" name="Metin kutusu 15">
            <a:extLst>
              <a:ext uri="{FF2B5EF4-FFF2-40B4-BE49-F238E27FC236}">
                <a16:creationId xmlns:a16="http://schemas.microsoft.com/office/drawing/2014/main" id="{9DF04055-7CB6-4B1E-A1F5-3C6AF4E8DCDE}"/>
              </a:ext>
            </a:extLst>
          </p:cNvPr>
          <p:cNvSpPr txBox="1"/>
          <p:nvPr userDrawn="1"/>
        </p:nvSpPr>
        <p:spPr>
          <a:xfrm>
            <a:off x="8255812" y="6342041"/>
            <a:ext cx="2630848" cy="246221"/>
          </a:xfrm>
          <a:prstGeom prst="rect">
            <a:avLst/>
          </a:prstGeom>
          <a:noFill/>
        </p:spPr>
        <p:txBody>
          <a:bodyPr wrap="none" rtlCol="0">
            <a:spAutoFit/>
          </a:bodyPr>
          <a:lstStyle/>
          <a:p>
            <a:r>
              <a:rPr lang="tr-TR" sz="1000" b="0" i="0" spc="300" dirty="0">
                <a:solidFill>
                  <a:schemeClr val="bg1">
                    <a:lumMod val="50000"/>
                  </a:schemeClr>
                </a:solidFill>
                <a:latin typeface="Arial Narrow" panose="020B0604020202020204" pitchFamily="34" charset="0"/>
                <a:cs typeface="Arial Narrow" panose="020B0604020202020204" pitchFamily="34" charset="0"/>
              </a:rPr>
              <a:t>Dernekler Bilgi Sistemi V.2.0</a:t>
            </a:r>
          </a:p>
        </p:txBody>
      </p:sp>
      <p:pic>
        <p:nvPicPr>
          <p:cNvPr id="7" name="Picture 41">
            <a:extLst>
              <a:ext uri="{FF2B5EF4-FFF2-40B4-BE49-F238E27FC236}">
                <a16:creationId xmlns:a16="http://schemas.microsoft.com/office/drawing/2014/main" id="{AF625925-2AF9-4554-ADE1-E20A640869E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199869"/>
            <a:ext cx="10890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7">
            <a:extLst>
              <a:ext uri="{FF2B5EF4-FFF2-40B4-BE49-F238E27FC236}">
                <a16:creationId xmlns:a16="http://schemas.microsoft.com/office/drawing/2014/main" id="{888AD142-E7E1-4093-B548-0216B3860E7B}"/>
              </a:ext>
            </a:extLst>
          </p:cNvPr>
          <p:cNvPicPr>
            <a:picLocks noChangeAspect="1"/>
          </p:cNvPicPr>
          <p:nvPr userDrawn="1"/>
        </p:nvPicPr>
        <p:blipFill>
          <a:blip r:embed="rId15"/>
          <a:stretch>
            <a:fillRect/>
          </a:stretch>
        </p:blipFill>
        <p:spPr>
          <a:xfrm>
            <a:off x="9866018" y="128329"/>
            <a:ext cx="2203115" cy="737042"/>
          </a:xfrm>
          <a:prstGeom prst="rect">
            <a:avLst/>
          </a:prstGeom>
        </p:spPr>
      </p:pic>
    </p:spTree>
    <p:extLst>
      <p:ext uri="{BB962C8B-B14F-4D97-AF65-F5344CB8AC3E}">
        <p14:creationId xmlns:p14="http://schemas.microsoft.com/office/powerpoint/2010/main" val="2501115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1310.png"/><Relationship Id="rId2" Type="http://schemas.openxmlformats.org/officeDocument/2006/relationships/customXml" Target="../ink/ink10.xml"/><Relationship Id="rId1" Type="http://schemas.openxmlformats.org/officeDocument/2006/relationships/slideLayout" Target="../slideLayouts/slideLayout1.xml"/><Relationship Id="rId6" Type="http://schemas.openxmlformats.org/officeDocument/2006/relationships/customXml" Target="../ink/ink11.xml"/><Relationship Id="rId5" Type="http://schemas.openxmlformats.org/officeDocument/2006/relationships/image" Target="../media/image160.PNG"/><Relationship Id="rId10" Type="http://schemas.openxmlformats.org/officeDocument/2006/relationships/image" Target="../media/image20.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60.PNG"/><Relationship Id="rId4" Type="http://schemas.openxmlformats.org/officeDocument/2006/relationships/customXml" Target="../ink/ink1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10.png"/><Relationship Id="rId3" Type="http://schemas.openxmlformats.org/officeDocument/2006/relationships/image" Target="../media/image13.PNG"/><Relationship Id="rId7" Type="http://schemas.openxmlformats.org/officeDocument/2006/relationships/customXml" Target="../ink/ink2.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110.png"/><Relationship Id="rId10" Type="http://schemas.openxmlformats.org/officeDocument/2006/relationships/image" Target="../media/image1410.png"/><Relationship Id="rId4" Type="http://schemas.openxmlformats.org/officeDocument/2006/relationships/customXml" Target="../ink/ink1.xml"/><Relationship Id="rId9" Type="http://schemas.openxmlformats.org/officeDocument/2006/relationships/customXml" Target="../ink/ink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200.png"/><Relationship Id="rId3" Type="http://schemas.openxmlformats.org/officeDocument/2006/relationships/customXml" Target="../ink/ink4.xml"/><Relationship Id="rId7" Type="http://schemas.openxmlformats.org/officeDocument/2006/relationships/image" Target="../media/image1310.png"/><Relationship Id="rId12" Type="http://schemas.openxmlformats.org/officeDocument/2006/relationships/customXml" Target="../ink/ink8.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customXml" Target="../ink/ink5.xml"/><Relationship Id="rId11" Type="http://schemas.openxmlformats.org/officeDocument/2006/relationships/image" Target="../media/image190.png"/><Relationship Id="rId5" Type="http://schemas.openxmlformats.org/officeDocument/2006/relationships/image" Target="../media/image160.PNG"/><Relationship Id="rId15" Type="http://schemas.openxmlformats.org/officeDocument/2006/relationships/image" Target="../media/image210.png"/><Relationship Id="rId10" Type="http://schemas.openxmlformats.org/officeDocument/2006/relationships/customXml" Target="../ink/ink7.xml"/><Relationship Id="rId9" Type="http://schemas.openxmlformats.org/officeDocument/2006/relationships/image" Target="../media/image186.png"/><Relationship Id="rId1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165D3EDD-A2B6-379B-1399-B84C4933C6AD}"/>
              </a:ext>
            </a:extLst>
          </p:cNvPr>
          <p:cNvSpPr/>
          <p:nvPr/>
        </p:nvSpPr>
        <p:spPr>
          <a:xfrm>
            <a:off x="0" y="0"/>
            <a:ext cx="12192000" cy="6858000"/>
          </a:xfrm>
          <a:prstGeom prst="rect">
            <a:avLst/>
          </a:prstGeom>
          <a:solidFill>
            <a:srgbClr val="323F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E18D808E-FBF3-6043-C64F-91E3C88AB0DC}"/>
              </a:ext>
            </a:extLst>
          </p:cNvPr>
          <p:cNvSpPr txBox="1"/>
          <p:nvPr/>
        </p:nvSpPr>
        <p:spPr>
          <a:xfrm>
            <a:off x="3041073" y="3697722"/>
            <a:ext cx="6109854" cy="584775"/>
          </a:xfrm>
          <a:prstGeom prst="rect">
            <a:avLst/>
          </a:prstGeom>
          <a:noFill/>
        </p:spPr>
        <p:txBody>
          <a:bodyPr wrap="square">
            <a:spAutoFit/>
          </a:bodyPr>
          <a:lstStyle/>
          <a:p>
            <a:pPr algn="ctr"/>
            <a:r>
              <a:rPr lang="tr-TR" sz="3200" b="1" dirty="0">
                <a:solidFill>
                  <a:srgbClr val="FFFFFF"/>
                </a:solidFill>
                <a:latin typeface="Arial Black" panose="020B0604020202020204" pitchFamily="34" charset="0"/>
                <a:cs typeface="Arial Black" panose="020B0604020202020204" pitchFamily="34" charset="0"/>
              </a:rPr>
              <a:t>BEYANNAME</a:t>
            </a:r>
            <a:endParaRPr lang="tr-TR" sz="3200" b="1" dirty="0">
              <a:solidFill>
                <a:srgbClr val="FFFFFF"/>
              </a:solidFill>
              <a:effectLst/>
              <a:latin typeface="Arial Black" panose="020B0604020202020204" pitchFamily="34" charset="0"/>
              <a:cs typeface="Arial Black" panose="020B0604020202020204" pitchFamily="34" charset="0"/>
            </a:endParaRPr>
          </a:p>
        </p:txBody>
      </p:sp>
      <p:cxnSp>
        <p:nvCxnSpPr>
          <p:cNvPr id="14" name="Düz Bağlayıcı 13">
            <a:extLst>
              <a:ext uri="{FF2B5EF4-FFF2-40B4-BE49-F238E27FC236}">
                <a16:creationId xmlns:a16="http://schemas.microsoft.com/office/drawing/2014/main" id="{E826BFE0-908B-55D4-340B-933DFED5550F}"/>
              </a:ext>
            </a:extLst>
          </p:cNvPr>
          <p:cNvCxnSpPr>
            <a:cxnSpLocks/>
          </p:cNvCxnSpPr>
          <p:nvPr/>
        </p:nvCxnSpPr>
        <p:spPr>
          <a:xfrm>
            <a:off x="1676400" y="4440382"/>
            <a:ext cx="8839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up 3"/>
          <p:cNvGrpSpPr/>
          <p:nvPr/>
        </p:nvGrpSpPr>
        <p:grpSpPr>
          <a:xfrm>
            <a:off x="1630453" y="3383053"/>
            <a:ext cx="8931093" cy="91893"/>
            <a:chOff x="1630453" y="3383053"/>
            <a:chExt cx="8931093" cy="91893"/>
          </a:xfrm>
        </p:grpSpPr>
        <p:cxnSp>
          <p:nvCxnSpPr>
            <p:cNvPr id="11" name="Düz Bağlayıcı 10">
              <a:extLst>
                <a:ext uri="{FF2B5EF4-FFF2-40B4-BE49-F238E27FC236}">
                  <a16:creationId xmlns:a16="http://schemas.microsoft.com/office/drawing/2014/main" id="{7B92AB1D-3DD5-3E7D-D820-B5FA2E70579E}"/>
                </a:ext>
              </a:extLst>
            </p:cNvPr>
            <p:cNvCxnSpPr>
              <a:cxnSpLocks/>
            </p:cNvCxnSpPr>
            <p:nvPr/>
          </p:nvCxnSpPr>
          <p:spPr>
            <a:xfrm>
              <a:off x="1676400" y="3429000"/>
              <a:ext cx="8839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630453" y="3383053"/>
              <a:ext cx="91893" cy="9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p:cNvSpPr/>
            <p:nvPr/>
          </p:nvSpPr>
          <p:spPr>
            <a:xfrm>
              <a:off x="10469653" y="3383053"/>
              <a:ext cx="91893" cy="9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8" name="Grup 17"/>
          <p:cNvGrpSpPr/>
          <p:nvPr/>
        </p:nvGrpSpPr>
        <p:grpSpPr>
          <a:xfrm>
            <a:off x="1630453" y="4388311"/>
            <a:ext cx="8931093" cy="91893"/>
            <a:chOff x="1630453" y="3383053"/>
            <a:chExt cx="8931093" cy="91893"/>
          </a:xfrm>
        </p:grpSpPr>
        <p:cxnSp>
          <p:nvCxnSpPr>
            <p:cNvPr id="22" name="Düz Bağlayıcı 21">
              <a:extLst>
                <a:ext uri="{FF2B5EF4-FFF2-40B4-BE49-F238E27FC236}">
                  <a16:creationId xmlns:a16="http://schemas.microsoft.com/office/drawing/2014/main" id="{7B92AB1D-3DD5-3E7D-D820-B5FA2E70579E}"/>
                </a:ext>
              </a:extLst>
            </p:cNvPr>
            <p:cNvCxnSpPr>
              <a:cxnSpLocks/>
            </p:cNvCxnSpPr>
            <p:nvPr/>
          </p:nvCxnSpPr>
          <p:spPr>
            <a:xfrm>
              <a:off x="1676400" y="3429000"/>
              <a:ext cx="8839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630453" y="3383053"/>
              <a:ext cx="91893" cy="9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val 23"/>
            <p:cNvSpPr/>
            <p:nvPr/>
          </p:nvSpPr>
          <p:spPr>
            <a:xfrm>
              <a:off x="10469653" y="3383053"/>
              <a:ext cx="91893" cy="918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9" name="Resim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405" y="321492"/>
            <a:ext cx="1621539" cy="1621539"/>
          </a:xfrm>
          <a:prstGeom prst="rect">
            <a:avLst/>
          </a:prstGeom>
        </p:spPr>
      </p:pic>
      <p:pic>
        <p:nvPicPr>
          <p:cNvPr id="21" name="Resim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7036" y="5773714"/>
            <a:ext cx="2399970" cy="802899"/>
          </a:xfrm>
          <a:prstGeom prst="rect">
            <a:avLst/>
          </a:prstGeom>
        </p:spPr>
      </p:pic>
      <p:pic>
        <p:nvPicPr>
          <p:cNvPr id="28" name="Resim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017" y="778269"/>
            <a:ext cx="2791965" cy="2476743"/>
          </a:xfrm>
          <a:prstGeom prst="rect">
            <a:avLst/>
          </a:prstGeom>
        </p:spPr>
      </p:pic>
    </p:spTree>
    <p:extLst>
      <p:ext uri="{BB962C8B-B14F-4D97-AF65-F5344CB8AC3E}">
        <p14:creationId xmlns:p14="http://schemas.microsoft.com/office/powerpoint/2010/main" val="1769255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EFE7D-6F0B-0CBD-E3C4-214336AE82F6}"/>
            </a:ext>
          </a:extLst>
        </p:cNvPr>
        <p:cNvGrpSpPr/>
        <p:nvPr/>
      </p:nvGrpSpPr>
      <p:grpSpPr>
        <a:xfrm>
          <a:off x="0" y="0"/>
          <a:ext cx="0" cy="0"/>
          <a:chOff x="0" y="0"/>
          <a:chExt cx="0" cy="0"/>
        </a:xfrm>
      </p:grpSpPr>
      <p:sp>
        <p:nvSpPr>
          <p:cNvPr id="23" name="Dikdörtgen 22">
            <a:extLst>
              <a:ext uri="{FF2B5EF4-FFF2-40B4-BE49-F238E27FC236}">
                <a16:creationId xmlns:a16="http://schemas.microsoft.com/office/drawing/2014/main" id="{33B8A8E1-1658-E714-333B-1274B56938F1}"/>
              </a:ext>
            </a:extLst>
          </p:cNvPr>
          <p:cNvSpPr/>
          <p:nvPr/>
        </p:nvSpPr>
        <p:spPr>
          <a:xfrm>
            <a:off x="457237" y="1354252"/>
            <a:ext cx="10806605" cy="923330"/>
          </a:xfrm>
          <a:prstGeom prst="rect">
            <a:avLst/>
          </a:prstGeom>
        </p:spPr>
        <p:txBody>
          <a:bodyPr wrap="square">
            <a:spAutoFit/>
          </a:bodyPr>
          <a:lstStyle/>
          <a:p>
            <a:pPr algn="just"/>
            <a:endParaRPr lang="tr-TR" dirty="0"/>
          </a:p>
          <a:p>
            <a:pPr algn="just"/>
            <a:endParaRPr lang="tr-TR" dirty="0"/>
          </a:p>
          <a:p>
            <a:pPr algn="just"/>
            <a:endParaRPr lang="tr-TR" dirty="0"/>
          </a:p>
        </p:txBody>
      </p:sp>
      <p:sp>
        <p:nvSpPr>
          <p:cNvPr id="24" name="object 10">
            <a:extLst>
              <a:ext uri="{FF2B5EF4-FFF2-40B4-BE49-F238E27FC236}">
                <a16:creationId xmlns:a16="http://schemas.microsoft.com/office/drawing/2014/main" id="{4F7D0400-A854-B7B6-7F06-3235FEFAC5D1}"/>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EBE05458-2604-F893-822B-8DE7AD47B41C}"/>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1620DFFC-9384-0293-8B37-3422273A9DB9}"/>
              </a:ext>
            </a:extLst>
          </p:cNvPr>
          <p:cNvSpPr/>
          <p:nvPr/>
        </p:nvSpPr>
        <p:spPr>
          <a:xfrm>
            <a:off x="575699" y="793045"/>
            <a:ext cx="3120001" cy="588931"/>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3</a:t>
            </a:r>
          </a:p>
          <a:p>
            <a:pPr algn="ctr"/>
            <a:r>
              <a:rPr lang="tr-TR" dirty="0"/>
              <a:t>Çalışan Bilgileri</a:t>
            </a:r>
          </a:p>
        </p:txBody>
      </p:sp>
      <mc:AlternateContent xmlns:mc="http://schemas.openxmlformats.org/markup-compatibility/2006" xmlns:p14="http://schemas.microsoft.com/office/powerpoint/2010/main">
        <mc:Choice Requires="p14">
          <p:contentPart p14:bwMode="auto" r:id="rId2">
            <p14:nvContentPartPr>
              <p14:cNvPr id="2" name="Mürekkep 1">
                <a:extLst>
                  <a:ext uri="{FF2B5EF4-FFF2-40B4-BE49-F238E27FC236}">
                    <a16:creationId xmlns:a16="http://schemas.microsoft.com/office/drawing/2014/main" id="{E7D7C70D-A02E-0155-805A-EA723195D489}"/>
                  </a:ext>
                </a:extLst>
              </p14:cNvPr>
              <p14:cNvContentPartPr/>
              <p14:nvPr/>
            </p14:nvContentPartPr>
            <p14:xfrm>
              <a:off x="1476269" y="2184715"/>
              <a:ext cx="360" cy="360"/>
            </p14:xfrm>
          </p:contentPart>
        </mc:Choice>
        <mc:Fallback xmlns="">
          <p:pic>
            <p:nvPicPr>
              <p:cNvPr id="2" name="Mürekkep 1">
                <a:extLst>
                  <a:ext uri="{FF2B5EF4-FFF2-40B4-BE49-F238E27FC236}">
                    <a16:creationId xmlns:a16="http://schemas.microsoft.com/office/drawing/2014/main" id="{394F2F2E-A81D-44F7-8A97-4C4C3984F5A8}"/>
                  </a:ext>
                </a:extLst>
              </p:cNvPr>
              <p:cNvPicPr/>
              <p:nvPr/>
            </p:nvPicPr>
            <p:blipFill>
              <a:blip r:embed="rId5"/>
              <a:stretch>
                <a:fillRect/>
              </a:stretch>
            </p:blipFill>
            <p:spPr>
              <a:xfrm>
                <a:off x="1470149" y="217859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Mürekkep 2">
                <a:extLst>
                  <a:ext uri="{FF2B5EF4-FFF2-40B4-BE49-F238E27FC236}">
                    <a16:creationId xmlns:a16="http://schemas.microsoft.com/office/drawing/2014/main" id="{14E58280-3B09-EF91-FC1C-09A89FB95DB1}"/>
                  </a:ext>
                </a:extLst>
              </p14:cNvPr>
              <p14:cNvContentPartPr/>
              <p14:nvPr/>
            </p14:nvContentPartPr>
            <p14:xfrm>
              <a:off x="2618549" y="4769155"/>
              <a:ext cx="360" cy="360"/>
            </p14:xfrm>
          </p:contentPart>
        </mc:Choice>
        <mc:Fallback xmlns="">
          <p:pic>
            <p:nvPicPr>
              <p:cNvPr id="3" name="Mürekkep 2">
                <a:extLst>
                  <a:ext uri="{FF2B5EF4-FFF2-40B4-BE49-F238E27FC236}">
                    <a16:creationId xmlns:a16="http://schemas.microsoft.com/office/drawing/2014/main" id="{14E58280-3B09-EF91-FC1C-09A89FB95DB1}"/>
                  </a:ext>
                </a:extLst>
              </p:cNvPr>
              <p:cNvPicPr/>
              <p:nvPr/>
            </p:nvPicPr>
            <p:blipFill>
              <a:blip r:embed="rId7"/>
              <a:stretch>
                <a:fillRect/>
              </a:stretch>
            </p:blipFill>
            <p:spPr>
              <a:xfrm>
                <a:off x="2612429" y="4763035"/>
                <a:ext cx="12600" cy="12600"/>
              </a:xfrm>
              <a:prstGeom prst="rect">
                <a:avLst/>
              </a:prstGeom>
            </p:spPr>
          </p:pic>
        </mc:Fallback>
      </mc:AlternateContent>
      <p:pic>
        <p:nvPicPr>
          <p:cNvPr id="8" name="Resim 7">
            <a:extLst>
              <a:ext uri="{FF2B5EF4-FFF2-40B4-BE49-F238E27FC236}">
                <a16:creationId xmlns:a16="http://schemas.microsoft.com/office/drawing/2014/main" id="{50FEEE5F-2EF3-E9E9-51B5-BB62F0EF26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18" y="1570065"/>
            <a:ext cx="5934133" cy="2016603"/>
          </a:xfrm>
          <a:prstGeom prst="rect">
            <a:avLst/>
          </a:prstGeom>
        </p:spPr>
      </p:pic>
      <p:pic>
        <p:nvPicPr>
          <p:cNvPr id="11" name="Resim 10">
            <a:extLst>
              <a:ext uri="{FF2B5EF4-FFF2-40B4-BE49-F238E27FC236}">
                <a16:creationId xmlns:a16="http://schemas.microsoft.com/office/drawing/2014/main" id="{8EAC69D0-61BC-967F-FB20-965EAAD251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8651" y="1533499"/>
            <a:ext cx="6079958" cy="2053170"/>
          </a:xfrm>
          <a:prstGeom prst="rect">
            <a:avLst/>
          </a:prstGeom>
        </p:spPr>
      </p:pic>
      <p:pic>
        <p:nvPicPr>
          <p:cNvPr id="13" name="Resim 12">
            <a:extLst>
              <a:ext uri="{FF2B5EF4-FFF2-40B4-BE49-F238E27FC236}">
                <a16:creationId xmlns:a16="http://schemas.microsoft.com/office/drawing/2014/main" id="{484C5830-F266-CBD5-C5BC-1F6220EEA2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18" y="3596663"/>
            <a:ext cx="6219099" cy="3020595"/>
          </a:xfrm>
          <a:prstGeom prst="rect">
            <a:avLst/>
          </a:prstGeom>
        </p:spPr>
      </p:pic>
    </p:spTree>
    <p:extLst>
      <p:ext uri="{BB962C8B-B14F-4D97-AF65-F5344CB8AC3E}">
        <p14:creationId xmlns:p14="http://schemas.microsoft.com/office/powerpoint/2010/main" val="1194517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C475E74-D0C9-42FD-B149-AE985ACBC81A}"/>
              </a:ext>
            </a:extLst>
          </p:cNvPr>
          <p:cNvPicPr>
            <a:picLocks noChangeAspect="1"/>
          </p:cNvPicPr>
          <p:nvPr/>
        </p:nvPicPr>
        <p:blipFill>
          <a:blip r:embed="rId2"/>
          <a:stretch>
            <a:fillRect/>
          </a:stretch>
        </p:blipFill>
        <p:spPr>
          <a:xfrm>
            <a:off x="927797" y="2940676"/>
            <a:ext cx="10228507" cy="2289964"/>
          </a:xfrm>
          <a:prstGeom prst="rect">
            <a:avLst/>
          </a:prstGeom>
        </p:spPr>
      </p:pic>
      <p:sp>
        <p:nvSpPr>
          <p:cNvPr id="23" name="Dikdörtgen 22">
            <a:extLst>
              <a:ext uri="{FF2B5EF4-FFF2-40B4-BE49-F238E27FC236}">
                <a16:creationId xmlns:a16="http://schemas.microsoft.com/office/drawing/2014/main" id="{34DCE13B-DD99-276B-7B7C-4D1176B42474}"/>
              </a:ext>
            </a:extLst>
          </p:cNvPr>
          <p:cNvSpPr/>
          <p:nvPr/>
        </p:nvSpPr>
        <p:spPr>
          <a:xfrm>
            <a:off x="457237" y="1354252"/>
            <a:ext cx="10806605" cy="1754326"/>
          </a:xfrm>
          <a:prstGeom prst="rect">
            <a:avLst/>
          </a:prstGeom>
        </p:spPr>
        <p:txBody>
          <a:bodyPr wrap="square">
            <a:spAutoFit/>
          </a:bodyPr>
          <a:lstStyle/>
          <a:p>
            <a:pPr algn="just"/>
            <a:endParaRPr lang="tr-TR" dirty="0"/>
          </a:p>
          <a:p>
            <a:pPr algn="just"/>
            <a:r>
              <a:rPr lang="tr-TR" dirty="0"/>
              <a:t>Ücretli çalışan bilgisi eklendiği zaman Bölüm 7 Mali Bilgiler Giderler 7.1.2.Personel Giderleri alanında kayıt girilmediği zaman sistem kullanıcıya uyarı verecektir.</a:t>
            </a:r>
          </a:p>
          <a:p>
            <a:pPr algn="just"/>
            <a:endParaRPr lang="tr-TR" dirty="0"/>
          </a:p>
          <a:p>
            <a:pPr algn="just"/>
            <a:endParaRPr lang="tr-TR" dirty="0"/>
          </a:p>
          <a:p>
            <a:pPr algn="just"/>
            <a:endParaRPr lang="tr-TR" dirty="0"/>
          </a:p>
        </p:txBody>
      </p:sp>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575699" y="793045"/>
            <a:ext cx="3120001" cy="588931"/>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3</a:t>
            </a:r>
          </a:p>
          <a:p>
            <a:pPr algn="ctr"/>
            <a:r>
              <a:rPr lang="tr-TR" dirty="0"/>
              <a:t>Çalışan Bilgileri</a:t>
            </a:r>
          </a:p>
        </p:txBody>
      </p:sp>
      <p:pic>
        <p:nvPicPr>
          <p:cNvPr id="3" name="Resim 2">
            <a:extLst>
              <a:ext uri="{FF2B5EF4-FFF2-40B4-BE49-F238E27FC236}">
                <a16:creationId xmlns:a16="http://schemas.microsoft.com/office/drawing/2014/main" id="{C973F621-1E2F-4AC5-9049-AF68541C4CF8}"/>
              </a:ext>
            </a:extLst>
          </p:cNvPr>
          <p:cNvPicPr>
            <a:picLocks noChangeAspect="1"/>
          </p:cNvPicPr>
          <p:nvPr/>
        </p:nvPicPr>
        <p:blipFill>
          <a:blip r:embed="rId3"/>
          <a:stretch>
            <a:fillRect/>
          </a:stretch>
        </p:blipFill>
        <p:spPr>
          <a:xfrm>
            <a:off x="2407872" y="5183417"/>
            <a:ext cx="6834865" cy="996089"/>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Mürekkep 1">
                <a:extLst>
                  <a:ext uri="{FF2B5EF4-FFF2-40B4-BE49-F238E27FC236}">
                    <a16:creationId xmlns:a16="http://schemas.microsoft.com/office/drawing/2014/main" id="{394F2F2E-A81D-44F7-8A97-4C4C3984F5A8}"/>
                  </a:ext>
                </a:extLst>
              </p14:cNvPr>
              <p14:cNvContentPartPr/>
              <p14:nvPr/>
            </p14:nvContentPartPr>
            <p14:xfrm>
              <a:off x="1476269" y="2184715"/>
              <a:ext cx="360" cy="360"/>
            </p14:xfrm>
          </p:contentPart>
        </mc:Choice>
        <mc:Fallback xmlns="">
          <p:pic>
            <p:nvPicPr>
              <p:cNvPr id="2" name="Mürekkep 1">
                <a:extLst>
                  <a:ext uri="{FF2B5EF4-FFF2-40B4-BE49-F238E27FC236}">
                    <a16:creationId xmlns:a16="http://schemas.microsoft.com/office/drawing/2014/main" id="{394F2F2E-A81D-44F7-8A97-4C4C3984F5A8}"/>
                  </a:ext>
                </a:extLst>
              </p:cNvPr>
              <p:cNvPicPr/>
              <p:nvPr/>
            </p:nvPicPr>
            <p:blipFill>
              <a:blip r:embed="rId5"/>
              <a:stretch>
                <a:fillRect/>
              </a:stretch>
            </p:blipFill>
            <p:spPr>
              <a:xfrm>
                <a:off x="1470149" y="2178595"/>
                <a:ext cx="12600" cy="12600"/>
              </a:xfrm>
              <a:prstGeom prst="rect">
                <a:avLst/>
              </a:prstGeom>
            </p:spPr>
          </p:pic>
        </mc:Fallback>
      </mc:AlternateContent>
    </p:spTree>
    <p:extLst>
      <p:ext uri="{BB962C8B-B14F-4D97-AF65-F5344CB8AC3E}">
        <p14:creationId xmlns:p14="http://schemas.microsoft.com/office/powerpoint/2010/main" val="282394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a:extLst>
              <a:ext uri="{FF2B5EF4-FFF2-40B4-BE49-F238E27FC236}">
                <a16:creationId xmlns:a16="http://schemas.microsoft.com/office/drawing/2014/main" id="{34DCE13B-DD99-276B-7B7C-4D1176B42474}"/>
              </a:ext>
            </a:extLst>
          </p:cNvPr>
          <p:cNvSpPr/>
          <p:nvPr/>
        </p:nvSpPr>
        <p:spPr>
          <a:xfrm>
            <a:off x="323013" y="1604732"/>
            <a:ext cx="10547150" cy="1754326"/>
          </a:xfrm>
          <a:prstGeom prst="rect">
            <a:avLst/>
          </a:prstGeom>
        </p:spPr>
        <p:txBody>
          <a:bodyPr wrap="square">
            <a:spAutoFit/>
          </a:bodyPr>
          <a:lstStyle/>
          <a:p>
            <a:pPr algn="just"/>
            <a:endParaRPr lang="tr-TR" dirty="0"/>
          </a:p>
          <a:p>
            <a:pPr algn="just"/>
            <a:endParaRPr lang="tr-TR" dirty="0"/>
          </a:p>
          <a:p>
            <a:pPr algn="just"/>
            <a:r>
              <a:rPr lang="tr-TR" dirty="0"/>
              <a:t>Sandık işlemleri ile ilgili sayfada kayıt varsa Beyannamede ilgili bölüme kayıtlar aktarılmaktadır. </a:t>
            </a:r>
          </a:p>
          <a:p>
            <a:pPr algn="just"/>
            <a:endParaRPr lang="tr-TR" dirty="0"/>
          </a:p>
          <a:p>
            <a:pPr algn="just"/>
            <a:endParaRPr lang="tr-TR" dirty="0"/>
          </a:p>
          <a:p>
            <a:pPr algn="just"/>
            <a:endParaRPr lang="tr-TR" dirty="0"/>
          </a:p>
        </p:txBody>
      </p:sp>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323013" y="701120"/>
            <a:ext cx="4029912" cy="903612"/>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4</a:t>
            </a:r>
          </a:p>
          <a:p>
            <a:pPr algn="ctr"/>
            <a:r>
              <a:rPr lang="tr-TR" dirty="0"/>
              <a:t>Yayın Organları, Kar Amaçlı Kuruluşlar, Sandık</a:t>
            </a:r>
          </a:p>
        </p:txBody>
      </p:sp>
      <p:pic>
        <p:nvPicPr>
          <p:cNvPr id="3" name="Resim 2">
            <a:extLst>
              <a:ext uri="{FF2B5EF4-FFF2-40B4-BE49-F238E27FC236}">
                <a16:creationId xmlns:a16="http://schemas.microsoft.com/office/drawing/2014/main" id="{C2EB0811-BBE0-456B-82F6-8FB21FE4642B}"/>
              </a:ext>
            </a:extLst>
          </p:cNvPr>
          <p:cNvPicPr>
            <a:picLocks noChangeAspect="1"/>
          </p:cNvPicPr>
          <p:nvPr/>
        </p:nvPicPr>
        <p:blipFill>
          <a:blip r:embed="rId2"/>
          <a:stretch>
            <a:fillRect/>
          </a:stretch>
        </p:blipFill>
        <p:spPr>
          <a:xfrm>
            <a:off x="713048" y="3784526"/>
            <a:ext cx="8868436" cy="2111532"/>
          </a:xfrm>
          <a:prstGeom prst="rect">
            <a:avLst/>
          </a:prstGeom>
        </p:spPr>
      </p:pic>
      <p:sp>
        <p:nvSpPr>
          <p:cNvPr id="4" name="Oval 3">
            <a:extLst>
              <a:ext uri="{FF2B5EF4-FFF2-40B4-BE49-F238E27FC236}">
                <a16:creationId xmlns:a16="http://schemas.microsoft.com/office/drawing/2014/main" id="{64C4A1A6-232E-4325-9AC4-CA5FC5FD41F3}"/>
              </a:ext>
            </a:extLst>
          </p:cNvPr>
          <p:cNvSpPr/>
          <p:nvPr/>
        </p:nvSpPr>
        <p:spPr>
          <a:xfrm>
            <a:off x="7320144" y="4769882"/>
            <a:ext cx="1182255" cy="8774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a:extLst>
              <a:ext uri="{FF2B5EF4-FFF2-40B4-BE49-F238E27FC236}">
                <a16:creationId xmlns:a16="http://schemas.microsoft.com/office/drawing/2014/main" id="{066F02E2-F90A-4367-BC55-98B86A87EDAF}"/>
              </a:ext>
            </a:extLst>
          </p:cNvPr>
          <p:cNvCxnSpPr>
            <a:cxnSpLocks/>
            <a:endCxn id="11" idx="1"/>
          </p:cNvCxnSpPr>
          <p:nvPr/>
        </p:nvCxnSpPr>
        <p:spPr>
          <a:xfrm flipV="1">
            <a:off x="8390008" y="5139936"/>
            <a:ext cx="1191476" cy="34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a16="http://schemas.microsoft.com/office/drawing/2014/main" id="{860E3A39-F26E-40E0-A371-EA2A0BA601B1}"/>
              </a:ext>
            </a:extLst>
          </p:cNvPr>
          <p:cNvSpPr txBox="1"/>
          <p:nvPr/>
        </p:nvSpPr>
        <p:spPr>
          <a:xfrm>
            <a:off x="9581484" y="4539771"/>
            <a:ext cx="2324099" cy="1200329"/>
          </a:xfrm>
          <a:prstGeom prst="rect">
            <a:avLst/>
          </a:prstGeom>
          <a:noFill/>
        </p:spPr>
        <p:txBody>
          <a:bodyPr wrap="square" rtlCol="0">
            <a:spAutoFit/>
          </a:bodyPr>
          <a:lstStyle/>
          <a:p>
            <a:r>
              <a:rPr lang="tr-TR" dirty="0"/>
              <a:t>İlgili beyanname dönemindeki </a:t>
            </a:r>
          </a:p>
          <a:p>
            <a:pPr algn="just"/>
            <a:r>
              <a:rPr lang="tr-TR" dirty="0"/>
              <a:t>aktif ve pasif kayıtlar listelenebilmektedir.</a:t>
            </a:r>
          </a:p>
        </p:txBody>
      </p:sp>
    </p:spTree>
    <p:extLst>
      <p:ext uri="{BB962C8B-B14F-4D97-AF65-F5344CB8AC3E}">
        <p14:creationId xmlns:p14="http://schemas.microsoft.com/office/powerpoint/2010/main" val="189264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EA750-6B6D-F7C3-064B-D2F7F437A81B}"/>
            </a:ext>
          </a:extLst>
        </p:cNvPr>
        <p:cNvGrpSpPr/>
        <p:nvPr/>
      </p:nvGrpSpPr>
      <p:grpSpPr>
        <a:xfrm>
          <a:off x="0" y="0"/>
          <a:ext cx="0" cy="0"/>
          <a:chOff x="0" y="0"/>
          <a:chExt cx="0" cy="0"/>
        </a:xfrm>
      </p:grpSpPr>
      <p:sp>
        <p:nvSpPr>
          <p:cNvPr id="23" name="Dikdörtgen 22">
            <a:extLst>
              <a:ext uri="{FF2B5EF4-FFF2-40B4-BE49-F238E27FC236}">
                <a16:creationId xmlns:a16="http://schemas.microsoft.com/office/drawing/2014/main" id="{47F54985-9371-39A0-72C5-A3BAD29E1B29}"/>
              </a:ext>
            </a:extLst>
          </p:cNvPr>
          <p:cNvSpPr/>
          <p:nvPr/>
        </p:nvSpPr>
        <p:spPr>
          <a:xfrm>
            <a:off x="323013" y="1604732"/>
            <a:ext cx="10547150" cy="1200329"/>
          </a:xfrm>
          <a:prstGeom prst="rect">
            <a:avLst/>
          </a:prstGeom>
        </p:spPr>
        <p:txBody>
          <a:bodyPr wrap="square">
            <a:spAutoFit/>
          </a:bodyPr>
          <a:lstStyle/>
          <a:p>
            <a:pPr algn="just"/>
            <a:r>
              <a:rPr lang="tr-TR" dirty="0"/>
              <a:t>Derneğin kar amaçlı kuruluşu varsa beyannameye eklenir.  </a:t>
            </a:r>
          </a:p>
          <a:p>
            <a:pPr algn="just"/>
            <a:endParaRPr lang="tr-TR" dirty="0"/>
          </a:p>
          <a:p>
            <a:pPr algn="just"/>
            <a:endParaRPr lang="tr-TR" dirty="0"/>
          </a:p>
          <a:p>
            <a:pPr algn="just"/>
            <a:endParaRPr lang="tr-TR" dirty="0"/>
          </a:p>
        </p:txBody>
      </p:sp>
      <p:sp>
        <p:nvSpPr>
          <p:cNvPr id="24" name="object 10">
            <a:extLst>
              <a:ext uri="{FF2B5EF4-FFF2-40B4-BE49-F238E27FC236}">
                <a16:creationId xmlns:a16="http://schemas.microsoft.com/office/drawing/2014/main" id="{0D717771-88BD-D6CF-71F5-C809FC10190A}"/>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F1E41CD4-554C-8632-FCA6-807CFB7E2C63}"/>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6E846715-CAC3-72B3-F67C-34E4E49EB3AE}"/>
              </a:ext>
            </a:extLst>
          </p:cNvPr>
          <p:cNvSpPr/>
          <p:nvPr/>
        </p:nvSpPr>
        <p:spPr>
          <a:xfrm>
            <a:off x="323013" y="701120"/>
            <a:ext cx="4029912" cy="903612"/>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4</a:t>
            </a:r>
          </a:p>
          <a:p>
            <a:pPr algn="ctr"/>
            <a:r>
              <a:rPr lang="tr-TR" dirty="0"/>
              <a:t>Yayın Organları, Kar Amaçlı Kuruluşlar, Sandık</a:t>
            </a:r>
          </a:p>
        </p:txBody>
      </p:sp>
      <p:pic>
        <p:nvPicPr>
          <p:cNvPr id="3" name="Resim 2">
            <a:extLst>
              <a:ext uri="{FF2B5EF4-FFF2-40B4-BE49-F238E27FC236}">
                <a16:creationId xmlns:a16="http://schemas.microsoft.com/office/drawing/2014/main" id="{BC490C6D-1896-6617-B9AE-529610FFD9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750" y="1949505"/>
            <a:ext cx="8944506" cy="2890922"/>
          </a:xfrm>
          <a:prstGeom prst="rect">
            <a:avLst/>
          </a:prstGeom>
        </p:spPr>
      </p:pic>
      <p:sp>
        <p:nvSpPr>
          <p:cNvPr id="13" name="Oval 12">
            <a:extLst>
              <a:ext uri="{FF2B5EF4-FFF2-40B4-BE49-F238E27FC236}">
                <a16:creationId xmlns:a16="http://schemas.microsoft.com/office/drawing/2014/main" id="{1B09710E-CECA-9FA5-5D2F-27F82D82064F}"/>
              </a:ext>
            </a:extLst>
          </p:cNvPr>
          <p:cNvSpPr/>
          <p:nvPr/>
        </p:nvSpPr>
        <p:spPr>
          <a:xfrm>
            <a:off x="7443990" y="2100105"/>
            <a:ext cx="1442433" cy="49537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a:extLst>
              <a:ext uri="{FF2B5EF4-FFF2-40B4-BE49-F238E27FC236}">
                <a16:creationId xmlns:a16="http://schemas.microsoft.com/office/drawing/2014/main" id="{AFDB5285-1A83-1236-D0A6-7BDA691362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837" y="3072974"/>
            <a:ext cx="9002332" cy="3362034"/>
          </a:xfrm>
          <a:prstGeom prst="rect">
            <a:avLst/>
          </a:prstGeom>
        </p:spPr>
      </p:pic>
      <p:pic>
        <p:nvPicPr>
          <p:cNvPr id="18" name="Resim 17">
            <a:extLst>
              <a:ext uri="{FF2B5EF4-FFF2-40B4-BE49-F238E27FC236}">
                <a16:creationId xmlns:a16="http://schemas.microsoft.com/office/drawing/2014/main" id="{822AB7AF-8C3D-2C8E-C032-F4C913596E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2800" y="4353962"/>
            <a:ext cx="6323524" cy="2504038"/>
          </a:xfrm>
          <a:prstGeom prst="rect">
            <a:avLst/>
          </a:prstGeom>
        </p:spPr>
      </p:pic>
      <p:sp>
        <p:nvSpPr>
          <p:cNvPr id="21" name="Oval 20">
            <a:extLst>
              <a:ext uri="{FF2B5EF4-FFF2-40B4-BE49-F238E27FC236}">
                <a16:creationId xmlns:a16="http://schemas.microsoft.com/office/drawing/2014/main" id="{A8B08AF4-8B68-2AC4-5827-8DC9552529EF}"/>
              </a:ext>
            </a:extLst>
          </p:cNvPr>
          <p:cNvSpPr/>
          <p:nvPr/>
        </p:nvSpPr>
        <p:spPr>
          <a:xfrm>
            <a:off x="7714800" y="3636135"/>
            <a:ext cx="1205966" cy="53998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a:extLst>
              <a:ext uri="{FF2B5EF4-FFF2-40B4-BE49-F238E27FC236}">
                <a16:creationId xmlns:a16="http://schemas.microsoft.com/office/drawing/2014/main" id="{A0406492-C7FE-F2C1-8111-6D17E95434DE}"/>
              </a:ext>
            </a:extLst>
          </p:cNvPr>
          <p:cNvSpPr/>
          <p:nvPr/>
        </p:nvSpPr>
        <p:spPr>
          <a:xfrm>
            <a:off x="9652000" y="4581236"/>
            <a:ext cx="1067379" cy="48029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val 24">
            <a:extLst>
              <a:ext uri="{FF2B5EF4-FFF2-40B4-BE49-F238E27FC236}">
                <a16:creationId xmlns:a16="http://schemas.microsoft.com/office/drawing/2014/main" id="{D33D96E5-1C48-220E-D44B-F4D1938E4385}"/>
              </a:ext>
            </a:extLst>
          </p:cNvPr>
          <p:cNvSpPr/>
          <p:nvPr/>
        </p:nvSpPr>
        <p:spPr>
          <a:xfrm>
            <a:off x="9725891" y="6435008"/>
            <a:ext cx="1030433" cy="42299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01016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3430D-1A29-EB7A-23D8-2C1332BD2AD4}"/>
            </a:ext>
          </a:extLst>
        </p:cNvPr>
        <p:cNvGrpSpPr/>
        <p:nvPr/>
      </p:nvGrpSpPr>
      <p:grpSpPr>
        <a:xfrm>
          <a:off x="0" y="0"/>
          <a:ext cx="0" cy="0"/>
          <a:chOff x="0" y="0"/>
          <a:chExt cx="0" cy="0"/>
        </a:xfrm>
      </p:grpSpPr>
      <p:sp>
        <p:nvSpPr>
          <p:cNvPr id="23" name="Dikdörtgen 22">
            <a:extLst>
              <a:ext uri="{FF2B5EF4-FFF2-40B4-BE49-F238E27FC236}">
                <a16:creationId xmlns:a16="http://schemas.microsoft.com/office/drawing/2014/main" id="{F828EA74-8D54-4BBF-A6B6-E7296EC16706}"/>
              </a:ext>
            </a:extLst>
          </p:cNvPr>
          <p:cNvSpPr/>
          <p:nvPr/>
        </p:nvSpPr>
        <p:spPr>
          <a:xfrm>
            <a:off x="323013" y="1604732"/>
            <a:ext cx="10547150" cy="1200329"/>
          </a:xfrm>
          <a:prstGeom prst="rect">
            <a:avLst/>
          </a:prstGeom>
        </p:spPr>
        <p:txBody>
          <a:bodyPr wrap="square">
            <a:spAutoFit/>
          </a:bodyPr>
          <a:lstStyle/>
          <a:p>
            <a:pPr algn="just"/>
            <a:r>
              <a:rPr lang="tr-TR" dirty="0"/>
              <a:t>Derneğin gazete, dergi, bülten, kitap gibi yayın organları varsa beyannameye eklenir.  </a:t>
            </a:r>
          </a:p>
          <a:p>
            <a:pPr algn="just"/>
            <a:endParaRPr lang="tr-TR" dirty="0"/>
          </a:p>
          <a:p>
            <a:pPr algn="just"/>
            <a:endParaRPr lang="tr-TR" dirty="0"/>
          </a:p>
          <a:p>
            <a:pPr algn="just"/>
            <a:endParaRPr lang="tr-TR" dirty="0"/>
          </a:p>
        </p:txBody>
      </p:sp>
      <p:sp>
        <p:nvSpPr>
          <p:cNvPr id="24" name="object 10">
            <a:extLst>
              <a:ext uri="{FF2B5EF4-FFF2-40B4-BE49-F238E27FC236}">
                <a16:creationId xmlns:a16="http://schemas.microsoft.com/office/drawing/2014/main" id="{8D8CCBAD-BC1B-8C15-902A-3B86E827D380}"/>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7D99FED5-34DB-40B2-D5A3-54C42B2E2ECB}"/>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BEB9CDCF-D32A-4106-41C9-3983C4E8FE6E}"/>
              </a:ext>
            </a:extLst>
          </p:cNvPr>
          <p:cNvSpPr/>
          <p:nvPr/>
        </p:nvSpPr>
        <p:spPr>
          <a:xfrm>
            <a:off x="323013" y="701120"/>
            <a:ext cx="4029912" cy="903612"/>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4</a:t>
            </a:r>
          </a:p>
          <a:p>
            <a:pPr algn="ctr"/>
            <a:r>
              <a:rPr lang="tr-TR" dirty="0"/>
              <a:t>Yayın Organları, Kar Amaçlı Kuruluşlar, Sandık</a:t>
            </a:r>
          </a:p>
        </p:txBody>
      </p:sp>
      <p:pic>
        <p:nvPicPr>
          <p:cNvPr id="4" name="Resim 3">
            <a:extLst>
              <a:ext uri="{FF2B5EF4-FFF2-40B4-BE49-F238E27FC236}">
                <a16:creationId xmlns:a16="http://schemas.microsoft.com/office/drawing/2014/main" id="{F21F95E2-F063-8A28-BF7B-92645681B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303" y="2012324"/>
            <a:ext cx="8520555" cy="2440262"/>
          </a:xfrm>
          <a:prstGeom prst="rect">
            <a:avLst/>
          </a:prstGeom>
        </p:spPr>
      </p:pic>
      <p:pic>
        <p:nvPicPr>
          <p:cNvPr id="11" name="Resim 10">
            <a:extLst>
              <a:ext uri="{FF2B5EF4-FFF2-40B4-BE49-F238E27FC236}">
                <a16:creationId xmlns:a16="http://schemas.microsoft.com/office/drawing/2014/main" id="{7CF18DC4-942E-01E2-89AB-EF03EF57E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58" y="3191161"/>
            <a:ext cx="8576288" cy="3319026"/>
          </a:xfrm>
          <a:prstGeom prst="rect">
            <a:avLst/>
          </a:prstGeom>
        </p:spPr>
      </p:pic>
      <p:pic>
        <p:nvPicPr>
          <p:cNvPr id="16" name="Resim 15">
            <a:extLst>
              <a:ext uri="{FF2B5EF4-FFF2-40B4-BE49-F238E27FC236}">
                <a16:creationId xmlns:a16="http://schemas.microsoft.com/office/drawing/2014/main" id="{D08919BA-0592-FC6B-5541-BE7F3137A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8789" y="4441238"/>
            <a:ext cx="8310773" cy="2416762"/>
          </a:xfrm>
          <a:prstGeom prst="rect">
            <a:avLst/>
          </a:prstGeom>
        </p:spPr>
      </p:pic>
      <p:sp>
        <p:nvSpPr>
          <p:cNvPr id="17" name="Oval 16">
            <a:extLst>
              <a:ext uri="{FF2B5EF4-FFF2-40B4-BE49-F238E27FC236}">
                <a16:creationId xmlns:a16="http://schemas.microsoft.com/office/drawing/2014/main" id="{A5B00E0A-3440-3994-57AC-6ABC60D918FC}"/>
              </a:ext>
            </a:extLst>
          </p:cNvPr>
          <p:cNvSpPr/>
          <p:nvPr/>
        </p:nvSpPr>
        <p:spPr>
          <a:xfrm>
            <a:off x="7236069" y="2118091"/>
            <a:ext cx="1380836" cy="53109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a:extLst>
              <a:ext uri="{FF2B5EF4-FFF2-40B4-BE49-F238E27FC236}">
                <a16:creationId xmlns:a16="http://schemas.microsoft.com/office/drawing/2014/main" id="{AF70D8CE-B7A1-4316-FB69-41A248826738}"/>
              </a:ext>
            </a:extLst>
          </p:cNvPr>
          <p:cNvSpPr/>
          <p:nvPr/>
        </p:nvSpPr>
        <p:spPr>
          <a:xfrm>
            <a:off x="7476836" y="3694545"/>
            <a:ext cx="988291" cy="6280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a:extLst>
              <a:ext uri="{FF2B5EF4-FFF2-40B4-BE49-F238E27FC236}">
                <a16:creationId xmlns:a16="http://schemas.microsoft.com/office/drawing/2014/main" id="{E282EF2A-5FA2-2227-AB7E-F3C169C59FC7}"/>
              </a:ext>
            </a:extLst>
          </p:cNvPr>
          <p:cNvSpPr/>
          <p:nvPr/>
        </p:nvSpPr>
        <p:spPr>
          <a:xfrm>
            <a:off x="8941046" y="6350000"/>
            <a:ext cx="1399489" cy="6266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19183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362685" y="707120"/>
            <a:ext cx="4275990" cy="867007"/>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5</a:t>
            </a:r>
          </a:p>
          <a:p>
            <a:pPr algn="ctr"/>
            <a:r>
              <a:rPr lang="tr-TR" dirty="0"/>
              <a:t>Kuruluşunuza Bağlı Kar Amacı Olmayan Tesis, Müessese vb. Bilgileri</a:t>
            </a:r>
          </a:p>
        </p:txBody>
      </p:sp>
      <p:pic>
        <p:nvPicPr>
          <p:cNvPr id="3" name="Resim 2">
            <a:extLst>
              <a:ext uri="{FF2B5EF4-FFF2-40B4-BE49-F238E27FC236}">
                <a16:creationId xmlns:a16="http://schemas.microsoft.com/office/drawing/2014/main" id="{B2B5EE77-7E14-43AC-AABC-2A619E34CEAB}"/>
              </a:ext>
            </a:extLst>
          </p:cNvPr>
          <p:cNvPicPr>
            <a:picLocks noChangeAspect="1"/>
          </p:cNvPicPr>
          <p:nvPr/>
        </p:nvPicPr>
        <p:blipFill>
          <a:blip r:embed="rId2"/>
          <a:stretch>
            <a:fillRect/>
          </a:stretch>
        </p:blipFill>
        <p:spPr>
          <a:xfrm>
            <a:off x="284183" y="3911068"/>
            <a:ext cx="7430617" cy="2669841"/>
          </a:xfrm>
          <a:prstGeom prst="rect">
            <a:avLst/>
          </a:prstGeom>
        </p:spPr>
      </p:pic>
      <p:sp>
        <p:nvSpPr>
          <p:cNvPr id="2" name="Metin kutusu 1">
            <a:extLst>
              <a:ext uri="{FF2B5EF4-FFF2-40B4-BE49-F238E27FC236}">
                <a16:creationId xmlns:a16="http://schemas.microsoft.com/office/drawing/2014/main" id="{FFBB5C7A-BDB7-42C2-BA12-EE5C8E550992}"/>
              </a:ext>
            </a:extLst>
          </p:cNvPr>
          <p:cNvSpPr txBox="1"/>
          <p:nvPr/>
        </p:nvSpPr>
        <p:spPr>
          <a:xfrm>
            <a:off x="1478622" y="1720587"/>
            <a:ext cx="8469691" cy="369332"/>
          </a:xfrm>
          <a:prstGeom prst="rect">
            <a:avLst/>
          </a:prstGeom>
          <a:noFill/>
        </p:spPr>
        <p:txBody>
          <a:bodyPr wrap="none" rtlCol="0">
            <a:spAutoFit/>
          </a:bodyPr>
          <a:lstStyle/>
          <a:p>
            <a:r>
              <a:rPr lang="tr-TR" dirty="0"/>
              <a:t>İlgili bölümde yeni kayıt butonu yardımıyla veri girişi yapılıp beyanname ile ilişkilendirilir. </a:t>
            </a:r>
          </a:p>
        </p:txBody>
      </p:sp>
      <p:cxnSp>
        <p:nvCxnSpPr>
          <p:cNvPr id="10" name="Düz Ok Bağlayıcısı 9">
            <a:extLst>
              <a:ext uri="{FF2B5EF4-FFF2-40B4-BE49-F238E27FC236}">
                <a16:creationId xmlns:a16="http://schemas.microsoft.com/office/drawing/2014/main" id="{5A181DE1-7A00-476F-ACF0-85B7FE855552}"/>
              </a:ext>
            </a:extLst>
          </p:cNvPr>
          <p:cNvCxnSpPr>
            <a:cxnSpLocks/>
          </p:cNvCxnSpPr>
          <p:nvPr/>
        </p:nvCxnSpPr>
        <p:spPr>
          <a:xfrm>
            <a:off x="5464391" y="6238739"/>
            <a:ext cx="6602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38181636-EECE-4025-9390-562B1A5197A9}"/>
              </a:ext>
            </a:extLst>
          </p:cNvPr>
          <p:cNvPicPr>
            <a:picLocks noChangeAspect="1"/>
          </p:cNvPicPr>
          <p:nvPr/>
        </p:nvPicPr>
        <p:blipFill>
          <a:blip r:embed="rId3"/>
          <a:stretch>
            <a:fillRect/>
          </a:stretch>
        </p:blipFill>
        <p:spPr>
          <a:xfrm>
            <a:off x="676068" y="2365895"/>
            <a:ext cx="6819900" cy="1318735"/>
          </a:xfrm>
          <a:prstGeom prst="rect">
            <a:avLst/>
          </a:prstGeom>
        </p:spPr>
      </p:pic>
      <p:sp>
        <p:nvSpPr>
          <p:cNvPr id="13" name="Dikdörtgen 12">
            <a:extLst>
              <a:ext uri="{FF2B5EF4-FFF2-40B4-BE49-F238E27FC236}">
                <a16:creationId xmlns:a16="http://schemas.microsoft.com/office/drawing/2014/main" id="{526CFC52-B4C9-4C07-A872-92C3ACAA1CA9}"/>
              </a:ext>
            </a:extLst>
          </p:cNvPr>
          <p:cNvSpPr/>
          <p:nvPr/>
        </p:nvSpPr>
        <p:spPr>
          <a:xfrm>
            <a:off x="599868" y="2291027"/>
            <a:ext cx="6896100" cy="15049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a:extLst>
              <a:ext uri="{FF2B5EF4-FFF2-40B4-BE49-F238E27FC236}">
                <a16:creationId xmlns:a16="http://schemas.microsoft.com/office/drawing/2014/main" id="{4127EEAD-C9D1-43E2-9E17-F756CCA4680C}"/>
              </a:ext>
            </a:extLst>
          </p:cNvPr>
          <p:cNvSpPr/>
          <p:nvPr/>
        </p:nvSpPr>
        <p:spPr>
          <a:xfrm>
            <a:off x="5593452" y="2175936"/>
            <a:ext cx="1824991" cy="619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47EDE599-F6A4-26C2-3E13-39FD2ECEB5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9746" y="4701459"/>
            <a:ext cx="6220469" cy="2105888"/>
          </a:xfrm>
          <a:prstGeom prst="rect">
            <a:avLst/>
          </a:prstGeom>
        </p:spPr>
      </p:pic>
      <p:sp>
        <p:nvSpPr>
          <p:cNvPr id="11" name="Oval 10">
            <a:extLst>
              <a:ext uri="{FF2B5EF4-FFF2-40B4-BE49-F238E27FC236}">
                <a16:creationId xmlns:a16="http://schemas.microsoft.com/office/drawing/2014/main" id="{9954C759-099F-B9C1-6216-CEF8928AA9D6}"/>
              </a:ext>
            </a:extLst>
          </p:cNvPr>
          <p:cNvSpPr/>
          <p:nvPr/>
        </p:nvSpPr>
        <p:spPr>
          <a:xfrm>
            <a:off x="6419273" y="4299527"/>
            <a:ext cx="951345" cy="4019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a:extLst>
              <a:ext uri="{FF2B5EF4-FFF2-40B4-BE49-F238E27FC236}">
                <a16:creationId xmlns:a16="http://schemas.microsoft.com/office/drawing/2014/main" id="{58A70C2E-67BA-7B55-AF12-8F6CBBDDAB72}"/>
              </a:ext>
            </a:extLst>
          </p:cNvPr>
          <p:cNvSpPr/>
          <p:nvPr/>
        </p:nvSpPr>
        <p:spPr>
          <a:xfrm>
            <a:off x="11055927" y="6396182"/>
            <a:ext cx="1057564" cy="4618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46731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457237" y="670133"/>
            <a:ext cx="4361715" cy="907529"/>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6</a:t>
            </a:r>
          </a:p>
          <a:p>
            <a:pPr algn="ctr"/>
            <a:r>
              <a:rPr lang="tr-TR" dirty="0"/>
              <a:t>Uluslararası Sivil Toplum Kuruluşları ile Yardımlaşma Etkinlik</a:t>
            </a:r>
          </a:p>
        </p:txBody>
      </p:sp>
      <p:pic>
        <p:nvPicPr>
          <p:cNvPr id="3" name="Resim 2">
            <a:extLst>
              <a:ext uri="{FF2B5EF4-FFF2-40B4-BE49-F238E27FC236}">
                <a16:creationId xmlns:a16="http://schemas.microsoft.com/office/drawing/2014/main" id="{33AE4C56-8965-4AB9-970B-6A7285C7DA2B}"/>
              </a:ext>
            </a:extLst>
          </p:cNvPr>
          <p:cNvPicPr>
            <a:picLocks noChangeAspect="1"/>
          </p:cNvPicPr>
          <p:nvPr/>
        </p:nvPicPr>
        <p:blipFill>
          <a:blip r:embed="rId2"/>
          <a:stretch>
            <a:fillRect/>
          </a:stretch>
        </p:blipFill>
        <p:spPr>
          <a:xfrm>
            <a:off x="1699229" y="2558806"/>
            <a:ext cx="8469691" cy="2495142"/>
          </a:xfrm>
          <a:prstGeom prst="rect">
            <a:avLst/>
          </a:prstGeom>
        </p:spPr>
      </p:pic>
      <p:sp>
        <p:nvSpPr>
          <p:cNvPr id="8" name="Metin kutusu 7">
            <a:extLst>
              <a:ext uri="{FF2B5EF4-FFF2-40B4-BE49-F238E27FC236}">
                <a16:creationId xmlns:a16="http://schemas.microsoft.com/office/drawing/2014/main" id="{F9F7EDA2-CA47-410E-9DAE-05E4E2D07834}"/>
              </a:ext>
            </a:extLst>
          </p:cNvPr>
          <p:cNvSpPr txBox="1"/>
          <p:nvPr/>
        </p:nvSpPr>
        <p:spPr>
          <a:xfrm>
            <a:off x="1526526" y="1867805"/>
            <a:ext cx="8469691" cy="369332"/>
          </a:xfrm>
          <a:prstGeom prst="rect">
            <a:avLst/>
          </a:prstGeom>
          <a:noFill/>
        </p:spPr>
        <p:txBody>
          <a:bodyPr wrap="none" rtlCol="0">
            <a:spAutoFit/>
          </a:bodyPr>
          <a:lstStyle/>
          <a:p>
            <a:r>
              <a:rPr lang="tr-TR" dirty="0"/>
              <a:t>İlgili bölümde yeni kayıt butonu yardımıyla veri girişi yapılıp beyanname ile ilişkilendirilir. </a:t>
            </a:r>
          </a:p>
        </p:txBody>
      </p:sp>
      <p:pic>
        <p:nvPicPr>
          <p:cNvPr id="12" name="Resim 11">
            <a:extLst>
              <a:ext uri="{FF2B5EF4-FFF2-40B4-BE49-F238E27FC236}">
                <a16:creationId xmlns:a16="http://schemas.microsoft.com/office/drawing/2014/main" id="{237436E7-46F1-4712-8BFB-FC64C1BFC80F}"/>
              </a:ext>
            </a:extLst>
          </p:cNvPr>
          <p:cNvPicPr>
            <a:picLocks noChangeAspect="1"/>
          </p:cNvPicPr>
          <p:nvPr/>
        </p:nvPicPr>
        <p:blipFill>
          <a:blip r:embed="rId3"/>
          <a:stretch>
            <a:fillRect/>
          </a:stretch>
        </p:blipFill>
        <p:spPr>
          <a:xfrm>
            <a:off x="457237" y="2413244"/>
            <a:ext cx="7257563" cy="1391466"/>
          </a:xfrm>
          <a:prstGeom prst="rect">
            <a:avLst/>
          </a:prstGeom>
        </p:spPr>
      </p:pic>
      <p:sp>
        <p:nvSpPr>
          <p:cNvPr id="13" name="Dikdörtgen 12">
            <a:extLst>
              <a:ext uri="{FF2B5EF4-FFF2-40B4-BE49-F238E27FC236}">
                <a16:creationId xmlns:a16="http://schemas.microsoft.com/office/drawing/2014/main" id="{12CD6DAF-6566-4914-B37D-DE5E7CCFFD99}"/>
              </a:ext>
            </a:extLst>
          </p:cNvPr>
          <p:cNvSpPr/>
          <p:nvPr/>
        </p:nvSpPr>
        <p:spPr>
          <a:xfrm>
            <a:off x="457237" y="2386948"/>
            <a:ext cx="7257563" cy="14914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a:extLst>
              <a:ext uri="{FF2B5EF4-FFF2-40B4-BE49-F238E27FC236}">
                <a16:creationId xmlns:a16="http://schemas.microsoft.com/office/drawing/2014/main" id="{7CC9209E-32AA-44D4-A5B6-10AC8C03C2BA}"/>
              </a:ext>
            </a:extLst>
          </p:cNvPr>
          <p:cNvSpPr/>
          <p:nvPr/>
        </p:nvSpPr>
        <p:spPr>
          <a:xfrm>
            <a:off x="5647070" y="2272532"/>
            <a:ext cx="1953429" cy="6931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a:extLst>
              <a:ext uri="{FF2B5EF4-FFF2-40B4-BE49-F238E27FC236}">
                <a16:creationId xmlns:a16="http://schemas.microsoft.com/office/drawing/2014/main" id="{2894C76D-FA16-3C77-E026-80B9FE3482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475" y="4424218"/>
            <a:ext cx="4698119" cy="2332182"/>
          </a:xfrm>
          <a:prstGeom prst="rect">
            <a:avLst/>
          </a:prstGeom>
        </p:spPr>
      </p:pic>
      <p:sp>
        <p:nvSpPr>
          <p:cNvPr id="11" name="Oval 10">
            <a:extLst>
              <a:ext uri="{FF2B5EF4-FFF2-40B4-BE49-F238E27FC236}">
                <a16:creationId xmlns:a16="http://schemas.microsoft.com/office/drawing/2014/main" id="{DD12E605-0404-00AE-4BE9-CB58985BC2F8}"/>
              </a:ext>
            </a:extLst>
          </p:cNvPr>
          <p:cNvSpPr/>
          <p:nvPr/>
        </p:nvSpPr>
        <p:spPr>
          <a:xfrm>
            <a:off x="10774218" y="6266873"/>
            <a:ext cx="1210376" cy="558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a:extLst>
              <a:ext uri="{FF2B5EF4-FFF2-40B4-BE49-F238E27FC236}">
                <a16:creationId xmlns:a16="http://schemas.microsoft.com/office/drawing/2014/main" id="{AD8B1F74-818C-B732-1658-E0F7E3910C35}"/>
              </a:ext>
            </a:extLst>
          </p:cNvPr>
          <p:cNvSpPr/>
          <p:nvPr/>
        </p:nvSpPr>
        <p:spPr>
          <a:xfrm>
            <a:off x="8617527" y="3075709"/>
            <a:ext cx="1025237" cy="5403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Resim 16">
            <a:extLst>
              <a:ext uri="{FF2B5EF4-FFF2-40B4-BE49-F238E27FC236}">
                <a16:creationId xmlns:a16="http://schemas.microsoft.com/office/drawing/2014/main" id="{2BC4B2D6-421E-3DC3-3C34-A2CE54F86F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9407" y="4775757"/>
            <a:ext cx="2636662" cy="1566552"/>
          </a:xfrm>
          <a:prstGeom prst="rect">
            <a:avLst/>
          </a:prstGeom>
        </p:spPr>
      </p:pic>
    </p:spTree>
    <p:extLst>
      <p:ext uri="{BB962C8B-B14F-4D97-AF65-F5344CB8AC3E}">
        <p14:creationId xmlns:p14="http://schemas.microsoft.com/office/powerpoint/2010/main" val="982599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a:extLst>
              <a:ext uri="{FF2B5EF4-FFF2-40B4-BE49-F238E27FC236}">
                <a16:creationId xmlns:a16="http://schemas.microsoft.com/office/drawing/2014/main" id="{34DCE13B-DD99-276B-7B7C-4D1176B42474}"/>
              </a:ext>
            </a:extLst>
          </p:cNvPr>
          <p:cNvSpPr/>
          <p:nvPr/>
        </p:nvSpPr>
        <p:spPr>
          <a:xfrm>
            <a:off x="129048" y="1326216"/>
            <a:ext cx="10965049" cy="1477328"/>
          </a:xfrm>
          <a:prstGeom prst="rect">
            <a:avLst/>
          </a:prstGeom>
        </p:spPr>
        <p:txBody>
          <a:bodyPr wrap="square">
            <a:spAutoFit/>
          </a:bodyPr>
          <a:lstStyle/>
          <a:p>
            <a:pPr lvl="5" algn="just"/>
            <a:r>
              <a:rPr lang="tr-TR" dirty="0"/>
              <a:t>BASİT USUL DEFTER TUTAN DERNEKLER İÇİN MALİ BİLGİLER EKRANI </a:t>
            </a:r>
          </a:p>
          <a:p>
            <a:pPr lvl="5" algn="just"/>
            <a:endParaRPr lang="tr-TR" dirty="0"/>
          </a:p>
          <a:p>
            <a:pPr lvl="5"/>
            <a:endParaRPr lang="tr-TR" dirty="0"/>
          </a:p>
          <a:p>
            <a:endParaRPr lang="tr-TR" dirty="0"/>
          </a:p>
          <a:p>
            <a:endParaRPr lang="tr-TR" dirty="0"/>
          </a:p>
        </p:txBody>
      </p:sp>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381736" y="771293"/>
            <a:ext cx="3351365" cy="554923"/>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7</a:t>
            </a:r>
          </a:p>
          <a:p>
            <a:pPr algn="ctr"/>
            <a:r>
              <a:rPr lang="tr-TR" dirty="0"/>
              <a:t>Mali Bilgiler</a:t>
            </a:r>
          </a:p>
        </p:txBody>
      </p:sp>
      <p:pic>
        <p:nvPicPr>
          <p:cNvPr id="4" name="Resim 3">
            <a:extLst>
              <a:ext uri="{FF2B5EF4-FFF2-40B4-BE49-F238E27FC236}">
                <a16:creationId xmlns:a16="http://schemas.microsoft.com/office/drawing/2014/main" id="{47036641-F1BB-4F19-9FE3-D85699C1C46F}"/>
              </a:ext>
            </a:extLst>
          </p:cNvPr>
          <p:cNvPicPr>
            <a:picLocks noChangeAspect="1"/>
          </p:cNvPicPr>
          <p:nvPr/>
        </p:nvPicPr>
        <p:blipFill>
          <a:blip r:embed="rId2"/>
          <a:stretch>
            <a:fillRect/>
          </a:stretch>
        </p:blipFill>
        <p:spPr>
          <a:xfrm>
            <a:off x="1869757" y="1783881"/>
            <a:ext cx="8452485" cy="4857750"/>
          </a:xfrm>
          <a:prstGeom prst="rect">
            <a:avLst/>
          </a:prstGeom>
        </p:spPr>
      </p:pic>
      <p:sp>
        <p:nvSpPr>
          <p:cNvPr id="9" name="Dikdörtgen 8">
            <a:extLst>
              <a:ext uri="{FF2B5EF4-FFF2-40B4-BE49-F238E27FC236}">
                <a16:creationId xmlns:a16="http://schemas.microsoft.com/office/drawing/2014/main" id="{3747D21D-0D0D-4950-986C-E319FCD23A6B}"/>
              </a:ext>
            </a:extLst>
          </p:cNvPr>
          <p:cNvSpPr/>
          <p:nvPr/>
        </p:nvSpPr>
        <p:spPr>
          <a:xfrm>
            <a:off x="86907" y="4054457"/>
            <a:ext cx="1824991" cy="2585323"/>
          </a:xfrm>
          <a:prstGeom prst="rect">
            <a:avLst/>
          </a:prstGeom>
        </p:spPr>
        <p:txBody>
          <a:bodyPr wrap="square">
            <a:spAutoFit/>
          </a:bodyPr>
          <a:lstStyle/>
          <a:p>
            <a:pPr algn="just"/>
            <a:r>
              <a:rPr lang="tr-TR" dirty="0"/>
              <a:t>Derneklerin gelir gider farkı sıfır olmadığı takdirde sayfada kaydedip ilerleme işlemine devam edilememektedir.</a:t>
            </a:r>
          </a:p>
          <a:p>
            <a:endParaRPr lang="tr-TR" dirty="0"/>
          </a:p>
          <a:p>
            <a:endParaRPr lang="tr-TR" dirty="0"/>
          </a:p>
        </p:txBody>
      </p:sp>
      <p:sp>
        <p:nvSpPr>
          <p:cNvPr id="5" name="Oval 4">
            <a:extLst>
              <a:ext uri="{FF2B5EF4-FFF2-40B4-BE49-F238E27FC236}">
                <a16:creationId xmlns:a16="http://schemas.microsoft.com/office/drawing/2014/main" id="{0A74DDB3-8A6A-4521-B183-88655FA3FE7D}"/>
              </a:ext>
            </a:extLst>
          </p:cNvPr>
          <p:cNvSpPr/>
          <p:nvPr/>
        </p:nvSpPr>
        <p:spPr>
          <a:xfrm>
            <a:off x="8595214" y="1619249"/>
            <a:ext cx="1752600" cy="790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9116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61ED5-4A75-AB06-8B4D-4A7D3B0CCCC7}"/>
            </a:ext>
          </a:extLst>
        </p:cNvPr>
        <p:cNvGrpSpPr/>
        <p:nvPr/>
      </p:nvGrpSpPr>
      <p:grpSpPr>
        <a:xfrm>
          <a:off x="0" y="0"/>
          <a:ext cx="0" cy="0"/>
          <a:chOff x="0" y="0"/>
          <a:chExt cx="0" cy="0"/>
        </a:xfrm>
      </p:grpSpPr>
      <p:sp>
        <p:nvSpPr>
          <p:cNvPr id="24" name="object 10">
            <a:extLst>
              <a:ext uri="{FF2B5EF4-FFF2-40B4-BE49-F238E27FC236}">
                <a16:creationId xmlns:a16="http://schemas.microsoft.com/office/drawing/2014/main" id="{63A0B861-34F0-4452-40E1-BD09A22CBC30}"/>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6AC7F5C1-F773-14EE-94DB-CBC9EA87E80C}"/>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75A3426F-1920-2CC0-3036-5A3A167FC99F}"/>
              </a:ext>
            </a:extLst>
          </p:cNvPr>
          <p:cNvSpPr/>
          <p:nvPr/>
        </p:nvSpPr>
        <p:spPr>
          <a:xfrm>
            <a:off x="381736" y="771293"/>
            <a:ext cx="3351365" cy="554923"/>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7</a:t>
            </a:r>
          </a:p>
          <a:p>
            <a:pPr algn="ctr"/>
            <a:r>
              <a:rPr lang="tr-TR" dirty="0"/>
              <a:t>Mali Bilgiler</a:t>
            </a:r>
          </a:p>
        </p:txBody>
      </p:sp>
      <p:pic>
        <p:nvPicPr>
          <p:cNvPr id="3" name="Resim 2">
            <a:extLst>
              <a:ext uri="{FF2B5EF4-FFF2-40B4-BE49-F238E27FC236}">
                <a16:creationId xmlns:a16="http://schemas.microsoft.com/office/drawing/2014/main" id="{618417B7-00DC-810F-3F8C-CB8D1B149B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045" y="1387762"/>
            <a:ext cx="7946265" cy="3091662"/>
          </a:xfrm>
          <a:prstGeom prst="rect">
            <a:avLst/>
          </a:prstGeom>
        </p:spPr>
      </p:pic>
      <p:pic>
        <p:nvPicPr>
          <p:cNvPr id="10" name="Resim 9">
            <a:extLst>
              <a:ext uri="{FF2B5EF4-FFF2-40B4-BE49-F238E27FC236}">
                <a16:creationId xmlns:a16="http://schemas.microsoft.com/office/drawing/2014/main" id="{4A1D40E0-0B49-13EE-96A0-820965C37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121" y="4479424"/>
            <a:ext cx="3876541" cy="1975992"/>
          </a:xfrm>
          <a:prstGeom prst="rect">
            <a:avLst/>
          </a:prstGeom>
        </p:spPr>
      </p:pic>
      <p:pic>
        <p:nvPicPr>
          <p:cNvPr id="12" name="Resim 11">
            <a:extLst>
              <a:ext uri="{FF2B5EF4-FFF2-40B4-BE49-F238E27FC236}">
                <a16:creationId xmlns:a16="http://schemas.microsoft.com/office/drawing/2014/main" id="{D982FFDD-E019-0B7D-ADB0-CB4BC90BD7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4464" y="4479424"/>
            <a:ext cx="3797846" cy="2164517"/>
          </a:xfrm>
          <a:prstGeom prst="rect">
            <a:avLst/>
          </a:prstGeom>
        </p:spPr>
      </p:pic>
      <p:pic>
        <p:nvPicPr>
          <p:cNvPr id="14" name="Resim 13">
            <a:extLst>
              <a:ext uri="{FF2B5EF4-FFF2-40B4-BE49-F238E27FC236}">
                <a16:creationId xmlns:a16="http://schemas.microsoft.com/office/drawing/2014/main" id="{1C415D1F-5491-53CF-3B2B-BB78F329D1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983" y="6618150"/>
            <a:ext cx="3887327" cy="239850"/>
          </a:xfrm>
          <a:prstGeom prst="rect">
            <a:avLst/>
          </a:prstGeom>
        </p:spPr>
      </p:pic>
    </p:spTree>
    <p:extLst>
      <p:ext uri="{BB962C8B-B14F-4D97-AF65-F5344CB8AC3E}">
        <p14:creationId xmlns:p14="http://schemas.microsoft.com/office/powerpoint/2010/main" val="192847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a:extLst>
              <a:ext uri="{FF2B5EF4-FFF2-40B4-BE49-F238E27FC236}">
                <a16:creationId xmlns:a16="http://schemas.microsoft.com/office/drawing/2014/main" id="{34DCE13B-DD99-276B-7B7C-4D1176B42474}"/>
              </a:ext>
            </a:extLst>
          </p:cNvPr>
          <p:cNvSpPr/>
          <p:nvPr/>
        </p:nvSpPr>
        <p:spPr>
          <a:xfrm>
            <a:off x="129048" y="1554816"/>
            <a:ext cx="10965049" cy="4247317"/>
          </a:xfrm>
          <a:prstGeom prst="rect">
            <a:avLst/>
          </a:prstGeom>
        </p:spPr>
        <p:txBody>
          <a:bodyPr wrap="square">
            <a:spAutoFit/>
          </a:bodyPr>
          <a:lstStyle/>
          <a:p>
            <a:pPr algn="just"/>
            <a:r>
              <a:rPr lang="tr-TR" dirty="0"/>
              <a:t>Derneklerin gelir gider kayıtları ilgili ekranlarda girilen verilere göre kontrol edilmektedir. Örneğin derneğin yurt dışı yardım alma kaydı mevcut ise Gelir-Giderler bölümü 2.3.’te yer alan Yurt Dışından Alınan Yardımlar alanının bir değer girilmediği takdirde kullanıcıya uyarı verilecektir. </a:t>
            </a:r>
          </a:p>
          <a:p>
            <a:pPr algn="just"/>
            <a:endParaRPr lang="tr-TR" dirty="0">
              <a:highlight>
                <a:srgbClr val="FFFF00"/>
              </a:highlight>
            </a:endParaRPr>
          </a:p>
          <a:p>
            <a:pPr algn="just"/>
            <a:endParaRPr lang="tr-TR" dirty="0"/>
          </a:p>
          <a:p>
            <a:r>
              <a:rPr lang="tr-TR" dirty="0"/>
              <a:t> </a:t>
            </a:r>
          </a:p>
          <a:p>
            <a:pPr algn="just"/>
            <a:endParaRPr lang="tr-TR" dirty="0"/>
          </a:p>
          <a:p>
            <a:pPr algn="just"/>
            <a:endParaRPr lang="tr-TR" dirty="0"/>
          </a:p>
          <a:p>
            <a:pPr algn="just"/>
            <a:endParaRPr lang="tr-TR" dirty="0"/>
          </a:p>
          <a:p>
            <a:pPr algn="just"/>
            <a:endParaRPr lang="tr-TR" dirty="0"/>
          </a:p>
          <a:p>
            <a:pPr algn="just"/>
            <a:endParaRPr lang="tr-TR" dirty="0"/>
          </a:p>
          <a:p>
            <a:pPr algn="just"/>
            <a:endParaRPr lang="tr-TR" dirty="0"/>
          </a:p>
          <a:p>
            <a:endParaRPr lang="tr-TR" dirty="0"/>
          </a:p>
          <a:p>
            <a:endParaRPr lang="tr-TR" dirty="0"/>
          </a:p>
          <a:p>
            <a:endParaRPr lang="tr-TR" dirty="0"/>
          </a:p>
        </p:txBody>
      </p:sp>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305536" y="685800"/>
            <a:ext cx="3464917" cy="640416"/>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7</a:t>
            </a:r>
          </a:p>
          <a:p>
            <a:pPr algn="ctr"/>
            <a:r>
              <a:rPr lang="tr-TR" dirty="0"/>
              <a:t>Mali Bilgiler</a:t>
            </a:r>
          </a:p>
        </p:txBody>
      </p:sp>
      <p:pic>
        <p:nvPicPr>
          <p:cNvPr id="2" name="Resim 1">
            <a:extLst>
              <a:ext uri="{FF2B5EF4-FFF2-40B4-BE49-F238E27FC236}">
                <a16:creationId xmlns:a16="http://schemas.microsoft.com/office/drawing/2014/main" id="{654F30E1-00E6-4059-B589-9924A5F1B5D4}"/>
              </a:ext>
            </a:extLst>
          </p:cNvPr>
          <p:cNvPicPr>
            <a:picLocks noChangeAspect="1"/>
          </p:cNvPicPr>
          <p:nvPr/>
        </p:nvPicPr>
        <p:blipFill>
          <a:blip r:embed="rId2"/>
          <a:stretch>
            <a:fillRect/>
          </a:stretch>
        </p:blipFill>
        <p:spPr>
          <a:xfrm>
            <a:off x="3770453" y="2621973"/>
            <a:ext cx="3829050" cy="1390650"/>
          </a:xfrm>
          <a:prstGeom prst="rect">
            <a:avLst/>
          </a:prstGeom>
        </p:spPr>
      </p:pic>
    </p:spTree>
    <p:extLst>
      <p:ext uri="{BB962C8B-B14F-4D97-AF65-F5344CB8AC3E}">
        <p14:creationId xmlns:p14="http://schemas.microsoft.com/office/powerpoint/2010/main" val="410820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7DE0ED-214D-5CBD-E653-57F71DBE2CBE}"/>
              </a:ext>
            </a:extLst>
          </p:cNvPr>
          <p:cNvSpPr>
            <a:spLocks noGrp="1"/>
          </p:cNvSpPr>
          <p:nvPr>
            <p:ph type="title"/>
          </p:nvPr>
        </p:nvSpPr>
        <p:spPr/>
        <p:txBody>
          <a:bodyPr/>
          <a:lstStyle/>
          <a:p>
            <a:r>
              <a:rPr lang="tr-TR" dirty="0"/>
              <a:t>DERNEKLER KANUNU 19. MADDE</a:t>
            </a:r>
          </a:p>
        </p:txBody>
      </p:sp>
      <p:sp>
        <p:nvSpPr>
          <p:cNvPr id="3" name="İçerik Yer Tutucusu 2">
            <a:extLst>
              <a:ext uri="{FF2B5EF4-FFF2-40B4-BE49-F238E27FC236}">
                <a16:creationId xmlns:a16="http://schemas.microsoft.com/office/drawing/2014/main" id="{9D05C642-9B1C-6303-84FA-6596FF7DAD4B}"/>
              </a:ext>
            </a:extLst>
          </p:cNvPr>
          <p:cNvSpPr>
            <a:spLocks noGrp="1"/>
          </p:cNvSpPr>
          <p:nvPr>
            <p:ph idx="1"/>
          </p:nvPr>
        </p:nvSpPr>
        <p:spPr/>
        <p:txBody>
          <a:bodyPr>
            <a:normAutofit/>
          </a:bodyPr>
          <a:lstStyle/>
          <a:p>
            <a:r>
              <a:rPr lang="tr-TR" sz="3200" b="0" i="0" dirty="0">
                <a:solidFill>
                  <a:srgbClr val="000000"/>
                </a:solidFill>
                <a:effectLst/>
                <a:latin typeface="Times New Roman" panose="02020603050405020304" pitchFamily="18" charset="0"/>
              </a:rPr>
              <a:t>Dernekler, yıl sonu itibarıyla faaliyetlerini, gelir ve gider işlemlerinin sonuçlarını düzenleyecekleri beyanname ile her yıl Nisan ayı sonuna kadar mülkî idare amirliğine vermekle yükümlüdürler. </a:t>
            </a:r>
            <a:endParaRPr lang="tr-TR" sz="3200" dirty="0"/>
          </a:p>
        </p:txBody>
      </p:sp>
    </p:spTree>
    <p:extLst>
      <p:ext uri="{BB962C8B-B14F-4D97-AF65-F5344CB8AC3E}">
        <p14:creationId xmlns:p14="http://schemas.microsoft.com/office/powerpoint/2010/main" val="3683188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457237" y="719974"/>
            <a:ext cx="4676040" cy="898887"/>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8</a:t>
            </a:r>
          </a:p>
          <a:p>
            <a:pPr algn="ctr"/>
            <a:r>
              <a:rPr lang="tr-TR" dirty="0"/>
              <a:t>Yurtiçi Sivil Toplum Kuruluşları ile Yardımlaşma</a:t>
            </a:r>
          </a:p>
        </p:txBody>
      </p:sp>
      <p:pic>
        <p:nvPicPr>
          <p:cNvPr id="3" name="Resim 2">
            <a:extLst>
              <a:ext uri="{FF2B5EF4-FFF2-40B4-BE49-F238E27FC236}">
                <a16:creationId xmlns:a16="http://schemas.microsoft.com/office/drawing/2014/main" id="{840CFA51-DF1F-4E1D-BD94-27CA632FD4EB}"/>
              </a:ext>
            </a:extLst>
          </p:cNvPr>
          <p:cNvPicPr>
            <a:picLocks noChangeAspect="1"/>
          </p:cNvPicPr>
          <p:nvPr/>
        </p:nvPicPr>
        <p:blipFill>
          <a:blip r:embed="rId2"/>
          <a:stretch>
            <a:fillRect/>
          </a:stretch>
        </p:blipFill>
        <p:spPr>
          <a:xfrm>
            <a:off x="2828925" y="2462486"/>
            <a:ext cx="8688821" cy="3675540"/>
          </a:xfrm>
          <a:prstGeom prst="rect">
            <a:avLst/>
          </a:prstGeom>
        </p:spPr>
      </p:pic>
      <p:sp>
        <p:nvSpPr>
          <p:cNvPr id="8" name="Metin kutusu 7">
            <a:extLst>
              <a:ext uri="{FF2B5EF4-FFF2-40B4-BE49-F238E27FC236}">
                <a16:creationId xmlns:a16="http://schemas.microsoft.com/office/drawing/2014/main" id="{99AAFDA4-74B9-46AC-9F9D-FC405C18A5CE}"/>
              </a:ext>
            </a:extLst>
          </p:cNvPr>
          <p:cNvSpPr txBox="1"/>
          <p:nvPr/>
        </p:nvSpPr>
        <p:spPr>
          <a:xfrm>
            <a:off x="1078720" y="1783913"/>
            <a:ext cx="8469691" cy="369332"/>
          </a:xfrm>
          <a:prstGeom prst="rect">
            <a:avLst/>
          </a:prstGeom>
          <a:noFill/>
        </p:spPr>
        <p:txBody>
          <a:bodyPr wrap="none" rtlCol="0">
            <a:spAutoFit/>
          </a:bodyPr>
          <a:lstStyle/>
          <a:p>
            <a:r>
              <a:rPr lang="tr-TR" dirty="0"/>
              <a:t>İlgili bölümde yeni kayıt butonu yardımıyla veri girişi yapılıp beyanname ile ilişkilendirilir. </a:t>
            </a:r>
          </a:p>
        </p:txBody>
      </p:sp>
      <p:pic>
        <p:nvPicPr>
          <p:cNvPr id="2" name="Resim 1">
            <a:extLst>
              <a:ext uri="{FF2B5EF4-FFF2-40B4-BE49-F238E27FC236}">
                <a16:creationId xmlns:a16="http://schemas.microsoft.com/office/drawing/2014/main" id="{6E254BD1-3567-447C-8E16-949DB4DD1975}"/>
              </a:ext>
            </a:extLst>
          </p:cNvPr>
          <p:cNvPicPr>
            <a:picLocks noChangeAspect="1"/>
          </p:cNvPicPr>
          <p:nvPr/>
        </p:nvPicPr>
        <p:blipFill>
          <a:blip r:embed="rId3"/>
          <a:stretch>
            <a:fillRect/>
          </a:stretch>
        </p:blipFill>
        <p:spPr>
          <a:xfrm>
            <a:off x="564873" y="2462486"/>
            <a:ext cx="7806436" cy="1644144"/>
          </a:xfrm>
          <a:prstGeom prst="rect">
            <a:avLst/>
          </a:prstGeom>
        </p:spPr>
      </p:pic>
      <p:sp>
        <p:nvSpPr>
          <p:cNvPr id="4" name="Dikdörtgen 3">
            <a:extLst>
              <a:ext uri="{FF2B5EF4-FFF2-40B4-BE49-F238E27FC236}">
                <a16:creationId xmlns:a16="http://schemas.microsoft.com/office/drawing/2014/main" id="{A7DBAC97-368D-4913-88BA-BE47FF21E574}"/>
              </a:ext>
            </a:extLst>
          </p:cNvPr>
          <p:cNvSpPr/>
          <p:nvPr/>
        </p:nvSpPr>
        <p:spPr>
          <a:xfrm>
            <a:off x="342900" y="2318297"/>
            <a:ext cx="8077200" cy="20441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val 4">
            <a:extLst>
              <a:ext uri="{FF2B5EF4-FFF2-40B4-BE49-F238E27FC236}">
                <a16:creationId xmlns:a16="http://schemas.microsoft.com/office/drawing/2014/main" id="{687857EB-A9F5-4588-B3A9-9DF76C8AA5FB}"/>
              </a:ext>
            </a:extLst>
          </p:cNvPr>
          <p:cNvSpPr/>
          <p:nvPr/>
        </p:nvSpPr>
        <p:spPr>
          <a:xfrm>
            <a:off x="6181725" y="2297434"/>
            <a:ext cx="2081948" cy="5552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A6CC943C-25BB-B889-2F8E-BE2C54B72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564" y="4616055"/>
            <a:ext cx="8345054" cy="2070877"/>
          </a:xfrm>
          <a:prstGeom prst="rect">
            <a:avLst/>
          </a:prstGeom>
        </p:spPr>
      </p:pic>
      <p:sp>
        <p:nvSpPr>
          <p:cNvPr id="12" name="Oval 11">
            <a:extLst>
              <a:ext uri="{FF2B5EF4-FFF2-40B4-BE49-F238E27FC236}">
                <a16:creationId xmlns:a16="http://schemas.microsoft.com/office/drawing/2014/main" id="{F7359ABF-19AB-F834-42CA-07DA295B490B}"/>
              </a:ext>
            </a:extLst>
          </p:cNvPr>
          <p:cNvSpPr/>
          <p:nvPr/>
        </p:nvSpPr>
        <p:spPr>
          <a:xfrm>
            <a:off x="10086109" y="3029527"/>
            <a:ext cx="914400" cy="4987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id="{0BE4619A-178C-89CC-632E-4955D355D524}"/>
              </a:ext>
            </a:extLst>
          </p:cNvPr>
          <p:cNvSpPr/>
          <p:nvPr/>
        </p:nvSpPr>
        <p:spPr>
          <a:xfrm>
            <a:off x="7236069" y="6174509"/>
            <a:ext cx="1367604" cy="60498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47770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a:extLst>
              <a:ext uri="{FF2B5EF4-FFF2-40B4-BE49-F238E27FC236}">
                <a16:creationId xmlns:a16="http://schemas.microsoft.com/office/drawing/2014/main" id="{34DCE13B-DD99-276B-7B7C-4D1176B42474}"/>
              </a:ext>
            </a:extLst>
          </p:cNvPr>
          <p:cNvSpPr/>
          <p:nvPr/>
        </p:nvSpPr>
        <p:spPr>
          <a:xfrm>
            <a:off x="534135" y="1542586"/>
            <a:ext cx="10600590" cy="1477328"/>
          </a:xfrm>
          <a:prstGeom prst="rect">
            <a:avLst/>
          </a:prstGeom>
        </p:spPr>
        <p:txBody>
          <a:bodyPr wrap="square">
            <a:spAutoFit/>
          </a:bodyPr>
          <a:lstStyle/>
          <a:p>
            <a:pPr algn="just"/>
            <a:r>
              <a:rPr lang="tr-TR" dirty="0"/>
              <a:t>Derneğin Yurtdışı Yardım Alma ve Yurtdışı Yardım Yapma Bilgileri mevcut ise ilgili kayıtlar kullanıcıya ‘Beyannameye İlişkilendir.’ butonu yardımı  ile birlikte ilgili kayıtları beyannameye aktarılabilecektir.</a:t>
            </a:r>
          </a:p>
          <a:p>
            <a:pPr algn="just"/>
            <a:endParaRPr lang="tr-TR" dirty="0"/>
          </a:p>
          <a:p>
            <a:endParaRPr lang="tr-TR" dirty="0"/>
          </a:p>
          <a:p>
            <a:endParaRPr lang="tr-TR" dirty="0"/>
          </a:p>
        </p:txBody>
      </p:sp>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381736" y="771293"/>
            <a:ext cx="3228239" cy="638407"/>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9</a:t>
            </a:r>
          </a:p>
          <a:p>
            <a:pPr algn="ctr"/>
            <a:r>
              <a:rPr lang="tr-TR" dirty="0"/>
              <a:t>Yurtdışı Yardım Bilgileri</a:t>
            </a:r>
          </a:p>
        </p:txBody>
      </p:sp>
      <p:pic>
        <p:nvPicPr>
          <p:cNvPr id="3" name="Resim 2">
            <a:extLst>
              <a:ext uri="{FF2B5EF4-FFF2-40B4-BE49-F238E27FC236}">
                <a16:creationId xmlns:a16="http://schemas.microsoft.com/office/drawing/2014/main" id="{26C64915-762C-4645-9202-9C041CC5D128}"/>
              </a:ext>
            </a:extLst>
          </p:cNvPr>
          <p:cNvPicPr>
            <a:picLocks noChangeAspect="1"/>
          </p:cNvPicPr>
          <p:nvPr/>
        </p:nvPicPr>
        <p:blipFill>
          <a:blip r:embed="rId2"/>
          <a:stretch>
            <a:fillRect/>
          </a:stretch>
        </p:blipFill>
        <p:spPr>
          <a:xfrm>
            <a:off x="534135" y="3074945"/>
            <a:ext cx="10709286" cy="2500290"/>
          </a:xfrm>
          <a:prstGeom prst="rect">
            <a:avLst/>
          </a:prstGeom>
        </p:spPr>
      </p:pic>
    </p:spTree>
    <p:extLst>
      <p:ext uri="{BB962C8B-B14F-4D97-AF65-F5344CB8AC3E}">
        <p14:creationId xmlns:p14="http://schemas.microsoft.com/office/powerpoint/2010/main" val="1337175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11B66-3135-5540-69FB-F138C478DD41}"/>
            </a:ext>
          </a:extLst>
        </p:cNvPr>
        <p:cNvGrpSpPr/>
        <p:nvPr/>
      </p:nvGrpSpPr>
      <p:grpSpPr>
        <a:xfrm>
          <a:off x="0" y="0"/>
          <a:ext cx="0" cy="0"/>
          <a:chOff x="0" y="0"/>
          <a:chExt cx="0" cy="0"/>
        </a:xfrm>
      </p:grpSpPr>
      <p:sp>
        <p:nvSpPr>
          <p:cNvPr id="24" name="object 10">
            <a:extLst>
              <a:ext uri="{FF2B5EF4-FFF2-40B4-BE49-F238E27FC236}">
                <a16:creationId xmlns:a16="http://schemas.microsoft.com/office/drawing/2014/main" id="{D093368F-E7CD-CF31-58F2-589AF0777712}"/>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1D1D869A-B18C-619C-2995-F442611FA5CE}"/>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FABD7C91-9103-C031-02A4-DD534400B766}"/>
              </a:ext>
            </a:extLst>
          </p:cNvPr>
          <p:cNvSpPr/>
          <p:nvPr/>
        </p:nvSpPr>
        <p:spPr>
          <a:xfrm>
            <a:off x="457237" y="679540"/>
            <a:ext cx="5267288" cy="860611"/>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10</a:t>
            </a:r>
          </a:p>
          <a:p>
            <a:pPr algn="ctr"/>
            <a:r>
              <a:rPr lang="tr-TR" dirty="0"/>
              <a:t>Kamu Kurumlarından Alınan Yardımlar ve Faaliyetler</a:t>
            </a:r>
          </a:p>
        </p:txBody>
      </p:sp>
      <p:pic>
        <p:nvPicPr>
          <p:cNvPr id="4" name="Resim 3">
            <a:extLst>
              <a:ext uri="{FF2B5EF4-FFF2-40B4-BE49-F238E27FC236}">
                <a16:creationId xmlns:a16="http://schemas.microsoft.com/office/drawing/2014/main" id="{D6F1015C-C597-9C45-5AAF-EE4D39A7DD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88" y="2871472"/>
            <a:ext cx="6831523" cy="288411"/>
          </a:xfrm>
          <a:prstGeom prst="rect">
            <a:avLst/>
          </a:prstGeom>
        </p:spPr>
      </p:pic>
      <p:pic>
        <p:nvPicPr>
          <p:cNvPr id="10" name="Resim 9">
            <a:extLst>
              <a:ext uri="{FF2B5EF4-FFF2-40B4-BE49-F238E27FC236}">
                <a16:creationId xmlns:a16="http://schemas.microsoft.com/office/drawing/2014/main" id="{8344B1BA-6A0F-43CB-0EF5-F6E7CB7A0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982" y="1664768"/>
            <a:ext cx="11051309" cy="3255899"/>
          </a:xfrm>
          <a:prstGeom prst="rect">
            <a:avLst/>
          </a:prstGeom>
        </p:spPr>
      </p:pic>
      <p:pic>
        <p:nvPicPr>
          <p:cNvPr id="12" name="Resim 11">
            <a:extLst>
              <a:ext uri="{FF2B5EF4-FFF2-40B4-BE49-F238E27FC236}">
                <a16:creationId xmlns:a16="http://schemas.microsoft.com/office/drawing/2014/main" id="{AD729924-A0A1-D09F-58B4-05AEFFB1A1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73" y="3173860"/>
            <a:ext cx="11051310" cy="2148509"/>
          </a:xfrm>
          <a:prstGeom prst="rect">
            <a:avLst/>
          </a:prstGeom>
        </p:spPr>
      </p:pic>
      <p:sp>
        <p:nvSpPr>
          <p:cNvPr id="15" name="Oval 14">
            <a:extLst>
              <a:ext uri="{FF2B5EF4-FFF2-40B4-BE49-F238E27FC236}">
                <a16:creationId xmlns:a16="http://schemas.microsoft.com/office/drawing/2014/main" id="{EBCF5B6E-D19A-3A4F-E243-126782248665}"/>
              </a:ext>
            </a:extLst>
          </p:cNvPr>
          <p:cNvSpPr/>
          <p:nvPr/>
        </p:nvSpPr>
        <p:spPr>
          <a:xfrm>
            <a:off x="9365673" y="1487055"/>
            <a:ext cx="1634836" cy="7204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a:extLst>
              <a:ext uri="{FF2B5EF4-FFF2-40B4-BE49-F238E27FC236}">
                <a16:creationId xmlns:a16="http://schemas.microsoft.com/office/drawing/2014/main" id="{C91FB55E-3595-EA7A-B967-8FB5F147CF2F}"/>
              </a:ext>
            </a:extLst>
          </p:cNvPr>
          <p:cNvSpPr/>
          <p:nvPr/>
        </p:nvSpPr>
        <p:spPr>
          <a:xfrm>
            <a:off x="9605818" y="3108036"/>
            <a:ext cx="1260764" cy="8497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Resim 20">
            <a:extLst>
              <a:ext uri="{FF2B5EF4-FFF2-40B4-BE49-F238E27FC236}">
                <a16:creationId xmlns:a16="http://schemas.microsoft.com/office/drawing/2014/main" id="{91915132-1CE9-772A-F130-24114CB0A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723" y="4025641"/>
            <a:ext cx="6573022" cy="2621410"/>
          </a:xfrm>
          <a:prstGeom prst="rect">
            <a:avLst/>
          </a:prstGeom>
        </p:spPr>
      </p:pic>
      <p:sp>
        <p:nvSpPr>
          <p:cNvPr id="22" name="Oval 21">
            <a:extLst>
              <a:ext uri="{FF2B5EF4-FFF2-40B4-BE49-F238E27FC236}">
                <a16:creationId xmlns:a16="http://schemas.microsoft.com/office/drawing/2014/main" id="{8D621C14-4871-EE0A-FED7-A124479F2CE6}"/>
              </a:ext>
            </a:extLst>
          </p:cNvPr>
          <p:cNvSpPr/>
          <p:nvPr/>
        </p:nvSpPr>
        <p:spPr>
          <a:xfrm>
            <a:off x="7282873" y="5851236"/>
            <a:ext cx="1648872" cy="9282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06118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8082E-03F8-6366-46FE-FAC167EDBD4D}"/>
            </a:ext>
          </a:extLst>
        </p:cNvPr>
        <p:cNvGrpSpPr/>
        <p:nvPr/>
      </p:nvGrpSpPr>
      <p:grpSpPr>
        <a:xfrm>
          <a:off x="0" y="0"/>
          <a:ext cx="0" cy="0"/>
          <a:chOff x="0" y="0"/>
          <a:chExt cx="0" cy="0"/>
        </a:xfrm>
      </p:grpSpPr>
      <p:sp>
        <p:nvSpPr>
          <p:cNvPr id="23" name="Dikdörtgen 22">
            <a:extLst>
              <a:ext uri="{FF2B5EF4-FFF2-40B4-BE49-F238E27FC236}">
                <a16:creationId xmlns:a16="http://schemas.microsoft.com/office/drawing/2014/main" id="{37687687-0120-9747-4B56-ED4D2AF4C23D}"/>
              </a:ext>
            </a:extLst>
          </p:cNvPr>
          <p:cNvSpPr/>
          <p:nvPr/>
        </p:nvSpPr>
        <p:spPr>
          <a:xfrm>
            <a:off x="457237" y="1688347"/>
            <a:ext cx="10468910" cy="923330"/>
          </a:xfrm>
          <a:prstGeom prst="rect">
            <a:avLst/>
          </a:prstGeom>
        </p:spPr>
        <p:txBody>
          <a:bodyPr wrap="square">
            <a:spAutoFit/>
          </a:bodyPr>
          <a:lstStyle/>
          <a:p>
            <a:endParaRPr lang="tr-TR" dirty="0"/>
          </a:p>
          <a:p>
            <a:endParaRPr lang="tr-TR" dirty="0"/>
          </a:p>
          <a:p>
            <a:endParaRPr lang="tr-TR" dirty="0"/>
          </a:p>
        </p:txBody>
      </p:sp>
      <p:sp>
        <p:nvSpPr>
          <p:cNvPr id="24" name="object 10">
            <a:extLst>
              <a:ext uri="{FF2B5EF4-FFF2-40B4-BE49-F238E27FC236}">
                <a16:creationId xmlns:a16="http://schemas.microsoft.com/office/drawing/2014/main" id="{F802AD9E-25C4-6109-A3F1-6DD99F4144EF}"/>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C893B357-93C4-54FD-FEB6-57AAF8FD9499}"/>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6800DABF-33CD-928A-3BE0-3868A05CD45F}"/>
              </a:ext>
            </a:extLst>
          </p:cNvPr>
          <p:cNvSpPr/>
          <p:nvPr/>
        </p:nvSpPr>
        <p:spPr>
          <a:xfrm>
            <a:off x="457237" y="679540"/>
            <a:ext cx="5267288" cy="860611"/>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10</a:t>
            </a:r>
          </a:p>
          <a:p>
            <a:pPr algn="ctr"/>
            <a:r>
              <a:rPr lang="tr-TR" dirty="0"/>
              <a:t>Kamu Kurumlarından Alınan Yardımlar ve Faaliyetler</a:t>
            </a:r>
          </a:p>
        </p:txBody>
      </p:sp>
      <p:pic>
        <p:nvPicPr>
          <p:cNvPr id="4" name="Resim 3">
            <a:extLst>
              <a:ext uri="{FF2B5EF4-FFF2-40B4-BE49-F238E27FC236}">
                <a16:creationId xmlns:a16="http://schemas.microsoft.com/office/drawing/2014/main" id="{A8D204E3-992B-1E20-C088-2F86365C60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88" y="2871472"/>
            <a:ext cx="6831523" cy="288411"/>
          </a:xfrm>
          <a:prstGeom prst="rect">
            <a:avLst/>
          </a:prstGeom>
        </p:spPr>
      </p:pic>
      <p:pic>
        <p:nvPicPr>
          <p:cNvPr id="8" name="Resim 7">
            <a:extLst>
              <a:ext uri="{FF2B5EF4-FFF2-40B4-BE49-F238E27FC236}">
                <a16:creationId xmlns:a16="http://schemas.microsoft.com/office/drawing/2014/main" id="{CBEE73BC-6322-9287-43C4-605E82E33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37" y="1664768"/>
            <a:ext cx="11102110" cy="3172032"/>
          </a:xfrm>
          <a:prstGeom prst="rect">
            <a:avLst/>
          </a:prstGeom>
        </p:spPr>
      </p:pic>
      <p:pic>
        <p:nvPicPr>
          <p:cNvPr id="10" name="Resim 9">
            <a:extLst>
              <a:ext uri="{FF2B5EF4-FFF2-40B4-BE49-F238E27FC236}">
                <a16:creationId xmlns:a16="http://schemas.microsoft.com/office/drawing/2014/main" id="{FF038681-79AA-62E9-9B37-B1AC91A89A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37" y="3052619"/>
            <a:ext cx="11000510" cy="3276473"/>
          </a:xfrm>
          <a:prstGeom prst="rect">
            <a:avLst/>
          </a:prstGeom>
        </p:spPr>
      </p:pic>
      <p:pic>
        <p:nvPicPr>
          <p:cNvPr id="12" name="Resim 11">
            <a:extLst>
              <a:ext uri="{FF2B5EF4-FFF2-40B4-BE49-F238E27FC236}">
                <a16:creationId xmlns:a16="http://schemas.microsoft.com/office/drawing/2014/main" id="{1EBE1A7B-993B-EFC4-3A53-7CACEDCDA5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6328" y="3982275"/>
            <a:ext cx="5461723" cy="2709471"/>
          </a:xfrm>
          <a:prstGeom prst="rect">
            <a:avLst/>
          </a:prstGeom>
        </p:spPr>
      </p:pic>
      <p:pic>
        <p:nvPicPr>
          <p:cNvPr id="14" name="Resim 13">
            <a:extLst>
              <a:ext uri="{FF2B5EF4-FFF2-40B4-BE49-F238E27FC236}">
                <a16:creationId xmlns:a16="http://schemas.microsoft.com/office/drawing/2014/main" id="{B8CCF76E-9BB4-EE6B-0AFF-FCD97BEB2E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0826" y="4366587"/>
            <a:ext cx="2815783" cy="2105115"/>
          </a:xfrm>
          <a:prstGeom prst="rect">
            <a:avLst/>
          </a:prstGeom>
        </p:spPr>
      </p:pic>
      <p:sp>
        <p:nvSpPr>
          <p:cNvPr id="15" name="Oval 14">
            <a:extLst>
              <a:ext uri="{FF2B5EF4-FFF2-40B4-BE49-F238E27FC236}">
                <a16:creationId xmlns:a16="http://schemas.microsoft.com/office/drawing/2014/main" id="{4C3CA797-F48F-8973-AD0F-6BC6A8EF3491}"/>
              </a:ext>
            </a:extLst>
          </p:cNvPr>
          <p:cNvSpPr/>
          <p:nvPr/>
        </p:nvSpPr>
        <p:spPr>
          <a:xfrm>
            <a:off x="9504218" y="1746234"/>
            <a:ext cx="1602509" cy="6280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a:extLst>
              <a:ext uri="{FF2B5EF4-FFF2-40B4-BE49-F238E27FC236}">
                <a16:creationId xmlns:a16="http://schemas.microsoft.com/office/drawing/2014/main" id="{BAE58EF4-3937-4C04-DC74-AC462992CBD2}"/>
              </a:ext>
            </a:extLst>
          </p:cNvPr>
          <p:cNvSpPr/>
          <p:nvPr/>
        </p:nvSpPr>
        <p:spPr>
          <a:xfrm>
            <a:off x="9744420" y="3039998"/>
            <a:ext cx="1316182" cy="6554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a:extLst>
              <a:ext uri="{FF2B5EF4-FFF2-40B4-BE49-F238E27FC236}">
                <a16:creationId xmlns:a16="http://schemas.microsoft.com/office/drawing/2014/main" id="{27D35A36-EB42-E09F-2523-A83CA251343F}"/>
              </a:ext>
            </a:extLst>
          </p:cNvPr>
          <p:cNvSpPr/>
          <p:nvPr/>
        </p:nvSpPr>
        <p:spPr>
          <a:xfrm>
            <a:off x="10695709" y="6197600"/>
            <a:ext cx="1260764" cy="57243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5197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4ED5-5AE6-CAB3-97AD-F100470307A5}"/>
            </a:ext>
          </a:extLst>
        </p:cNvPr>
        <p:cNvGrpSpPr/>
        <p:nvPr/>
      </p:nvGrpSpPr>
      <p:grpSpPr>
        <a:xfrm>
          <a:off x="0" y="0"/>
          <a:ext cx="0" cy="0"/>
          <a:chOff x="0" y="0"/>
          <a:chExt cx="0" cy="0"/>
        </a:xfrm>
      </p:grpSpPr>
      <p:sp>
        <p:nvSpPr>
          <p:cNvPr id="23" name="Dikdörtgen 22">
            <a:extLst>
              <a:ext uri="{FF2B5EF4-FFF2-40B4-BE49-F238E27FC236}">
                <a16:creationId xmlns:a16="http://schemas.microsoft.com/office/drawing/2014/main" id="{2A14AFA4-018C-22C5-6F89-CFE031EECB9E}"/>
              </a:ext>
            </a:extLst>
          </p:cNvPr>
          <p:cNvSpPr/>
          <p:nvPr/>
        </p:nvSpPr>
        <p:spPr>
          <a:xfrm>
            <a:off x="457237" y="1688347"/>
            <a:ext cx="10468910" cy="923330"/>
          </a:xfrm>
          <a:prstGeom prst="rect">
            <a:avLst/>
          </a:prstGeom>
        </p:spPr>
        <p:txBody>
          <a:bodyPr wrap="square">
            <a:spAutoFit/>
          </a:bodyPr>
          <a:lstStyle/>
          <a:p>
            <a:endParaRPr lang="tr-TR" dirty="0"/>
          </a:p>
          <a:p>
            <a:endParaRPr lang="tr-TR" dirty="0"/>
          </a:p>
          <a:p>
            <a:endParaRPr lang="tr-TR" dirty="0"/>
          </a:p>
        </p:txBody>
      </p:sp>
      <p:sp>
        <p:nvSpPr>
          <p:cNvPr id="24" name="object 10">
            <a:extLst>
              <a:ext uri="{FF2B5EF4-FFF2-40B4-BE49-F238E27FC236}">
                <a16:creationId xmlns:a16="http://schemas.microsoft.com/office/drawing/2014/main" id="{975D7B3F-823C-228A-F3BD-E9A12535A8CF}"/>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C3D20CB9-8DD0-CAA3-4987-FD9ADFF7BDD7}"/>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630F7B91-2C27-BE51-7321-CE2E39B755DF}"/>
              </a:ext>
            </a:extLst>
          </p:cNvPr>
          <p:cNvSpPr/>
          <p:nvPr/>
        </p:nvSpPr>
        <p:spPr>
          <a:xfrm>
            <a:off x="457237" y="679540"/>
            <a:ext cx="5267288" cy="860611"/>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10</a:t>
            </a:r>
          </a:p>
          <a:p>
            <a:pPr algn="ctr"/>
            <a:r>
              <a:rPr lang="tr-TR" dirty="0"/>
              <a:t>Kamu Kurumlarından Alınan Yardımlar ve Faaliyetler</a:t>
            </a:r>
          </a:p>
        </p:txBody>
      </p:sp>
      <p:pic>
        <p:nvPicPr>
          <p:cNvPr id="4" name="Resim 3">
            <a:extLst>
              <a:ext uri="{FF2B5EF4-FFF2-40B4-BE49-F238E27FC236}">
                <a16:creationId xmlns:a16="http://schemas.microsoft.com/office/drawing/2014/main" id="{D4BBA41C-E3C5-18A7-B994-433774087F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88" y="2871472"/>
            <a:ext cx="6831523" cy="288411"/>
          </a:xfrm>
          <a:prstGeom prst="rect">
            <a:avLst/>
          </a:prstGeom>
        </p:spPr>
      </p:pic>
      <p:pic>
        <p:nvPicPr>
          <p:cNvPr id="3" name="Resim 2">
            <a:extLst>
              <a:ext uri="{FF2B5EF4-FFF2-40B4-BE49-F238E27FC236}">
                <a16:creationId xmlns:a16="http://schemas.microsoft.com/office/drawing/2014/main" id="{90EB765D-D05C-9AA7-4DED-51281708F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35" y="1623065"/>
            <a:ext cx="11494601" cy="3255183"/>
          </a:xfrm>
          <a:prstGeom prst="rect">
            <a:avLst/>
          </a:prstGeom>
        </p:spPr>
      </p:pic>
      <p:pic>
        <p:nvPicPr>
          <p:cNvPr id="9" name="Resim 8">
            <a:extLst>
              <a:ext uri="{FF2B5EF4-FFF2-40B4-BE49-F238E27FC236}">
                <a16:creationId xmlns:a16="http://schemas.microsoft.com/office/drawing/2014/main" id="{8A461A7B-A760-3C7E-6AA6-560BB8B41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691" y="3015677"/>
            <a:ext cx="11550073" cy="2927134"/>
          </a:xfrm>
          <a:prstGeom prst="rect">
            <a:avLst/>
          </a:prstGeom>
        </p:spPr>
      </p:pic>
      <p:pic>
        <p:nvPicPr>
          <p:cNvPr id="13" name="Resim 12">
            <a:extLst>
              <a:ext uri="{FF2B5EF4-FFF2-40B4-BE49-F238E27FC236}">
                <a16:creationId xmlns:a16="http://schemas.microsoft.com/office/drawing/2014/main" id="{439DA51C-A412-790F-FE9F-451F92A0F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7563" y="4408290"/>
            <a:ext cx="6468037" cy="2381840"/>
          </a:xfrm>
          <a:prstGeom prst="rect">
            <a:avLst/>
          </a:prstGeom>
        </p:spPr>
      </p:pic>
      <p:sp>
        <p:nvSpPr>
          <p:cNvPr id="18" name="Oval 17">
            <a:extLst>
              <a:ext uri="{FF2B5EF4-FFF2-40B4-BE49-F238E27FC236}">
                <a16:creationId xmlns:a16="http://schemas.microsoft.com/office/drawing/2014/main" id="{E347D1C6-FF85-16E4-3FFC-DE37967633B1}"/>
              </a:ext>
            </a:extLst>
          </p:cNvPr>
          <p:cNvSpPr/>
          <p:nvPr/>
        </p:nvSpPr>
        <p:spPr>
          <a:xfrm>
            <a:off x="9719163" y="1652262"/>
            <a:ext cx="1597891" cy="9220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a:extLst>
              <a:ext uri="{FF2B5EF4-FFF2-40B4-BE49-F238E27FC236}">
                <a16:creationId xmlns:a16="http://schemas.microsoft.com/office/drawing/2014/main" id="{9B611EF0-D771-AD79-07B8-40D7BBA85B72}"/>
              </a:ext>
            </a:extLst>
          </p:cNvPr>
          <p:cNvSpPr/>
          <p:nvPr/>
        </p:nvSpPr>
        <p:spPr>
          <a:xfrm>
            <a:off x="10067636" y="3736109"/>
            <a:ext cx="1353128" cy="83589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a:extLst>
              <a:ext uri="{FF2B5EF4-FFF2-40B4-BE49-F238E27FC236}">
                <a16:creationId xmlns:a16="http://schemas.microsoft.com/office/drawing/2014/main" id="{8347D53F-93A0-E222-D853-EA6B3F0E823E}"/>
              </a:ext>
            </a:extLst>
          </p:cNvPr>
          <p:cNvSpPr/>
          <p:nvPr/>
        </p:nvSpPr>
        <p:spPr>
          <a:xfrm>
            <a:off x="7652327" y="6151418"/>
            <a:ext cx="1519382" cy="7666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85890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F11F1CB-27C9-4A80-9DD5-0EF4A00AA1CB}"/>
              </a:ext>
            </a:extLst>
          </p:cNvPr>
          <p:cNvPicPr>
            <a:picLocks noChangeAspect="1"/>
          </p:cNvPicPr>
          <p:nvPr/>
        </p:nvPicPr>
        <p:blipFill>
          <a:blip r:embed="rId2"/>
          <a:stretch>
            <a:fillRect/>
          </a:stretch>
        </p:blipFill>
        <p:spPr>
          <a:xfrm>
            <a:off x="0" y="2871472"/>
            <a:ext cx="9725891" cy="2496992"/>
          </a:xfrm>
          <a:prstGeom prst="rect">
            <a:avLst/>
          </a:prstGeom>
        </p:spPr>
      </p:pic>
      <p:sp>
        <p:nvSpPr>
          <p:cNvPr id="23" name="Dikdörtgen 22">
            <a:extLst>
              <a:ext uri="{FF2B5EF4-FFF2-40B4-BE49-F238E27FC236}">
                <a16:creationId xmlns:a16="http://schemas.microsoft.com/office/drawing/2014/main" id="{34DCE13B-DD99-276B-7B7C-4D1176B42474}"/>
              </a:ext>
            </a:extLst>
          </p:cNvPr>
          <p:cNvSpPr/>
          <p:nvPr/>
        </p:nvSpPr>
        <p:spPr>
          <a:xfrm>
            <a:off x="457237" y="1723070"/>
            <a:ext cx="10468910" cy="1477328"/>
          </a:xfrm>
          <a:prstGeom prst="rect">
            <a:avLst/>
          </a:prstGeom>
        </p:spPr>
        <p:txBody>
          <a:bodyPr wrap="square">
            <a:spAutoFit/>
          </a:bodyPr>
          <a:lstStyle/>
          <a:p>
            <a:pPr algn="just"/>
            <a:r>
              <a:rPr lang="tr-TR" dirty="0"/>
              <a:t>Kamu Kurumlarından Alınan Yardımlar ve Faaliyetler alanında bir kayıt olması halinde beyannamede 7. bölüm olan mali bilgiler kısmı  ‘Kamu Kuruluşlarından Alınan Yardımlar’ alanına kullanıcın veri girişi işlemi zorunludur.</a:t>
            </a:r>
          </a:p>
          <a:p>
            <a:endParaRPr lang="tr-TR" dirty="0"/>
          </a:p>
          <a:p>
            <a:endParaRPr lang="tr-TR" dirty="0"/>
          </a:p>
          <a:p>
            <a:endParaRPr lang="tr-TR" dirty="0"/>
          </a:p>
        </p:txBody>
      </p:sp>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457237" y="679540"/>
            <a:ext cx="5267288" cy="860611"/>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10</a:t>
            </a:r>
          </a:p>
          <a:p>
            <a:pPr algn="ctr"/>
            <a:r>
              <a:rPr lang="tr-TR" dirty="0"/>
              <a:t>Kamu Kurumlarından Alınan Yardımlar ve Faaliyetler</a:t>
            </a:r>
          </a:p>
        </p:txBody>
      </p:sp>
      <p:pic>
        <p:nvPicPr>
          <p:cNvPr id="3" name="Resim 2">
            <a:extLst>
              <a:ext uri="{FF2B5EF4-FFF2-40B4-BE49-F238E27FC236}">
                <a16:creationId xmlns:a16="http://schemas.microsoft.com/office/drawing/2014/main" id="{F13DAED5-DE56-449E-A60E-A41AE133EACC}"/>
              </a:ext>
            </a:extLst>
          </p:cNvPr>
          <p:cNvPicPr>
            <a:picLocks noChangeAspect="1"/>
          </p:cNvPicPr>
          <p:nvPr/>
        </p:nvPicPr>
        <p:blipFill>
          <a:blip r:embed="rId3"/>
          <a:stretch>
            <a:fillRect/>
          </a:stretch>
        </p:blipFill>
        <p:spPr>
          <a:xfrm>
            <a:off x="7535169" y="2916940"/>
            <a:ext cx="3558944" cy="1553651"/>
          </a:xfrm>
          <a:prstGeom prst="rect">
            <a:avLst/>
          </a:prstGeom>
        </p:spPr>
      </p:pic>
      <p:pic>
        <p:nvPicPr>
          <p:cNvPr id="4" name="Resim 3">
            <a:extLst>
              <a:ext uri="{FF2B5EF4-FFF2-40B4-BE49-F238E27FC236}">
                <a16:creationId xmlns:a16="http://schemas.microsoft.com/office/drawing/2014/main" id="{B4E5B58B-ABEB-83EE-3EB4-7D7D2F134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88" y="2871472"/>
            <a:ext cx="6831523" cy="288411"/>
          </a:xfrm>
          <a:prstGeom prst="rect">
            <a:avLst/>
          </a:prstGeom>
        </p:spPr>
      </p:pic>
    </p:spTree>
    <p:extLst>
      <p:ext uri="{BB962C8B-B14F-4D97-AF65-F5344CB8AC3E}">
        <p14:creationId xmlns:p14="http://schemas.microsoft.com/office/powerpoint/2010/main" val="103298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a:extLst>
              <a:ext uri="{FF2B5EF4-FFF2-40B4-BE49-F238E27FC236}">
                <a16:creationId xmlns:a16="http://schemas.microsoft.com/office/drawing/2014/main" id="{34DCE13B-DD99-276B-7B7C-4D1176B42474}"/>
              </a:ext>
            </a:extLst>
          </p:cNvPr>
          <p:cNvSpPr/>
          <p:nvPr/>
        </p:nvSpPr>
        <p:spPr>
          <a:xfrm>
            <a:off x="323013" y="1506700"/>
            <a:ext cx="10607321" cy="1200329"/>
          </a:xfrm>
          <a:prstGeom prst="rect">
            <a:avLst/>
          </a:prstGeom>
        </p:spPr>
        <p:txBody>
          <a:bodyPr wrap="square">
            <a:spAutoFit/>
          </a:bodyPr>
          <a:lstStyle/>
          <a:p>
            <a:pPr algn="just"/>
            <a:r>
              <a:rPr lang="tr-TR" dirty="0"/>
              <a:t>Taşıt ve Taşınmaz Mal bilgileri, Müdürlük İşlemleri altında bulunan ilgili sayfalarda kayıt varsa </a:t>
            </a:r>
            <a:r>
              <a:rPr lang="tr-TR" dirty="0" err="1"/>
              <a:t>DERBİS’de</a:t>
            </a:r>
            <a:r>
              <a:rPr lang="tr-TR" dirty="0"/>
              <a:t> beyanname ile ilişkilendirilir..</a:t>
            </a:r>
          </a:p>
          <a:p>
            <a:endParaRPr lang="tr-TR" dirty="0"/>
          </a:p>
          <a:p>
            <a:endParaRPr lang="tr-TR" dirty="0"/>
          </a:p>
        </p:txBody>
      </p:sp>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381736" y="771294"/>
            <a:ext cx="3720481" cy="663224"/>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11</a:t>
            </a:r>
          </a:p>
          <a:p>
            <a:pPr algn="ctr"/>
            <a:r>
              <a:rPr lang="tr-TR" dirty="0"/>
              <a:t>Taşıt ve Taşınmaz Mal Bilgileri</a:t>
            </a:r>
          </a:p>
        </p:txBody>
      </p:sp>
      <p:pic>
        <p:nvPicPr>
          <p:cNvPr id="5" name="Resim 4">
            <a:extLst>
              <a:ext uri="{FF2B5EF4-FFF2-40B4-BE49-F238E27FC236}">
                <a16:creationId xmlns:a16="http://schemas.microsoft.com/office/drawing/2014/main" id="{6FF9AF5A-E384-4CE9-96B5-36382C7AE443}"/>
              </a:ext>
            </a:extLst>
          </p:cNvPr>
          <p:cNvPicPr>
            <a:picLocks noChangeAspect="1"/>
          </p:cNvPicPr>
          <p:nvPr/>
        </p:nvPicPr>
        <p:blipFill>
          <a:blip r:embed="rId2"/>
          <a:stretch>
            <a:fillRect/>
          </a:stretch>
        </p:blipFill>
        <p:spPr>
          <a:xfrm>
            <a:off x="994610" y="2219260"/>
            <a:ext cx="7747985" cy="2276387"/>
          </a:xfrm>
          <a:prstGeom prst="rect">
            <a:avLst/>
          </a:prstGeom>
        </p:spPr>
      </p:pic>
      <p:pic>
        <p:nvPicPr>
          <p:cNvPr id="3" name="Resim 2">
            <a:extLst>
              <a:ext uri="{FF2B5EF4-FFF2-40B4-BE49-F238E27FC236}">
                <a16:creationId xmlns:a16="http://schemas.microsoft.com/office/drawing/2014/main" id="{1BAA95D6-4B5C-4E1B-9118-5F2AD0F56F69}"/>
              </a:ext>
            </a:extLst>
          </p:cNvPr>
          <p:cNvPicPr>
            <a:picLocks noChangeAspect="1"/>
          </p:cNvPicPr>
          <p:nvPr/>
        </p:nvPicPr>
        <p:blipFill>
          <a:blip r:embed="rId3"/>
          <a:stretch>
            <a:fillRect/>
          </a:stretch>
        </p:blipFill>
        <p:spPr>
          <a:xfrm>
            <a:off x="994610" y="4701647"/>
            <a:ext cx="7909863" cy="1705206"/>
          </a:xfrm>
          <a:prstGeom prst="rect">
            <a:avLst/>
          </a:prstGeom>
        </p:spPr>
      </p:pic>
      <p:sp>
        <p:nvSpPr>
          <p:cNvPr id="2" name="Dikdörtgen 1">
            <a:extLst>
              <a:ext uri="{FF2B5EF4-FFF2-40B4-BE49-F238E27FC236}">
                <a16:creationId xmlns:a16="http://schemas.microsoft.com/office/drawing/2014/main" id="{0A58CB2B-44A6-491F-965B-9340408CAAFA}"/>
              </a:ext>
            </a:extLst>
          </p:cNvPr>
          <p:cNvSpPr/>
          <p:nvPr/>
        </p:nvSpPr>
        <p:spPr>
          <a:xfrm>
            <a:off x="898007" y="2077292"/>
            <a:ext cx="7941193" cy="24183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a:extLst>
              <a:ext uri="{FF2B5EF4-FFF2-40B4-BE49-F238E27FC236}">
                <a16:creationId xmlns:a16="http://schemas.microsoft.com/office/drawing/2014/main" id="{B8B97F89-7019-43BC-80FE-5BBE334BAE63}"/>
              </a:ext>
            </a:extLst>
          </p:cNvPr>
          <p:cNvSpPr/>
          <p:nvPr/>
        </p:nvSpPr>
        <p:spPr>
          <a:xfrm>
            <a:off x="821905" y="4615118"/>
            <a:ext cx="8017295" cy="1878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81232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a:extLst>
              <a:ext uri="{FF2B5EF4-FFF2-40B4-BE49-F238E27FC236}">
                <a16:creationId xmlns:a16="http://schemas.microsoft.com/office/drawing/2014/main" id="{34DCE13B-DD99-276B-7B7C-4D1176B42474}"/>
              </a:ext>
            </a:extLst>
          </p:cNvPr>
          <p:cNvSpPr/>
          <p:nvPr/>
        </p:nvSpPr>
        <p:spPr>
          <a:xfrm>
            <a:off x="323013" y="1506700"/>
            <a:ext cx="10764087" cy="1754326"/>
          </a:xfrm>
          <a:prstGeom prst="rect">
            <a:avLst/>
          </a:prstGeom>
        </p:spPr>
        <p:txBody>
          <a:bodyPr wrap="square">
            <a:spAutoFit/>
          </a:bodyPr>
          <a:lstStyle/>
          <a:p>
            <a:r>
              <a:rPr lang="tr-TR" dirty="0"/>
              <a:t> Kuruluşa ilişkin hak ve izin ekranında girişi yapılmış ve izin verilmiş olan Kamu Yararı Statüsü derneği özelliği kazanmış kuruluş tipleri için    ‘Şeffaflık ilkesi gereğince bu beyannamenin kamuoyu ile paylaşılmasını kabul ediyorum’ alanı otomatik olarak işaretli gelecektir. </a:t>
            </a:r>
          </a:p>
          <a:p>
            <a:r>
              <a:rPr lang="tr-TR" dirty="0">
                <a:highlight>
                  <a:srgbClr val="FFFF00"/>
                </a:highlight>
              </a:rPr>
              <a:t> </a:t>
            </a:r>
          </a:p>
          <a:p>
            <a:endParaRPr lang="tr-TR" dirty="0"/>
          </a:p>
          <a:p>
            <a:r>
              <a:rPr lang="tr-TR" dirty="0"/>
              <a:t> </a:t>
            </a:r>
          </a:p>
        </p:txBody>
      </p:sp>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381736" y="771294"/>
            <a:ext cx="3720481" cy="554923"/>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Bildirim/ </a:t>
            </a:r>
            <a:r>
              <a:rPr lang="tr-TR" dirty="0" err="1"/>
              <a:t>Önizleme</a:t>
            </a:r>
            <a:endParaRPr lang="tr-TR" dirty="0"/>
          </a:p>
        </p:txBody>
      </p:sp>
      <p:pic>
        <p:nvPicPr>
          <p:cNvPr id="2" name="Resim 1">
            <a:extLst>
              <a:ext uri="{FF2B5EF4-FFF2-40B4-BE49-F238E27FC236}">
                <a16:creationId xmlns:a16="http://schemas.microsoft.com/office/drawing/2014/main" id="{BA7EEC4B-73B8-4C41-96CB-E9379168CBAC}"/>
              </a:ext>
            </a:extLst>
          </p:cNvPr>
          <p:cNvPicPr>
            <a:picLocks noChangeAspect="1"/>
          </p:cNvPicPr>
          <p:nvPr/>
        </p:nvPicPr>
        <p:blipFill>
          <a:blip r:embed="rId2"/>
          <a:stretch>
            <a:fillRect/>
          </a:stretch>
        </p:blipFill>
        <p:spPr>
          <a:xfrm>
            <a:off x="908096" y="2383863"/>
            <a:ext cx="9223286" cy="1471725"/>
          </a:xfrm>
          <a:prstGeom prst="rect">
            <a:avLst/>
          </a:prstGeom>
        </p:spPr>
      </p:pic>
      <p:pic>
        <p:nvPicPr>
          <p:cNvPr id="4" name="Resim 3">
            <a:extLst>
              <a:ext uri="{FF2B5EF4-FFF2-40B4-BE49-F238E27FC236}">
                <a16:creationId xmlns:a16="http://schemas.microsoft.com/office/drawing/2014/main" id="{CCFAFEC2-CCCB-759E-8FC7-CE99B3765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133" y="3855588"/>
            <a:ext cx="9163249" cy="1169492"/>
          </a:xfrm>
          <a:prstGeom prst="rect">
            <a:avLst/>
          </a:prstGeom>
        </p:spPr>
      </p:pic>
      <p:pic>
        <p:nvPicPr>
          <p:cNvPr id="8" name="Resim 7">
            <a:extLst>
              <a:ext uri="{FF2B5EF4-FFF2-40B4-BE49-F238E27FC236}">
                <a16:creationId xmlns:a16="http://schemas.microsoft.com/office/drawing/2014/main" id="{F0F94A76-4B2A-930E-738F-35A2B391C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534" y="5068054"/>
            <a:ext cx="1484358" cy="491832"/>
          </a:xfrm>
          <a:prstGeom prst="rect">
            <a:avLst/>
          </a:prstGeom>
        </p:spPr>
      </p:pic>
    </p:spTree>
    <p:extLst>
      <p:ext uri="{BB962C8B-B14F-4D97-AF65-F5344CB8AC3E}">
        <p14:creationId xmlns:p14="http://schemas.microsoft.com/office/powerpoint/2010/main" val="196358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A8C103E-482F-4E32-ABCF-B3868AF5125C}"/>
              </a:ext>
            </a:extLst>
          </p:cNvPr>
          <p:cNvPicPr>
            <a:picLocks noChangeAspect="1"/>
          </p:cNvPicPr>
          <p:nvPr/>
        </p:nvPicPr>
        <p:blipFill>
          <a:blip r:embed="rId3"/>
          <a:stretch>
            <a:fillRect/>
          </a:stretch>
        </p:blipFill>
        <p:spPr>
          <a:xfrm>
            <a:off x="1854559" y="1945716"/>
            <a:ext cx="2231460" cy="4541709"/>
          </a:xfrm>
          <a:prstGeom prst="rect">
            <a:avLst/>
          </a:prstGeom>
        </p:spPr>
      </p:pic>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457237" y="801849"/>
            <a:ext cx="2705064" cy="554922"/>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Beyanname Bilgileri</a:t>
            </a:r>
          </a:p>
        </p:txBody>
      </p:sp>
      <p:sp>
        <p:nvSpPr>
          <p:cNvPr id="12" name="Dikdörtgen 11">
            <a:extLst>
              <a:ext uri="{FF2B5EF4-FFF2-40B4-BE49-F238E27FC236}">
                <a16:creationId xmlns:a16="http://schemas.microsoft.com/office/drawing/2014/main" id="{09BCD538-5160-4E84-8568-2134DE6FE13E}"/>
              </a:ext>
            </a:extLst>
          </p:cNvPr>
          <p:cNvSpPr/>
          <p:nvPr/>
        </p:nvSpPr>
        <p:spPr>
          <a:xfrm>
            <a:off x="371475" y="1261112"/>
            <a:ext cx="10067925" cy="597599"/>
          </a:xfrm>
          <a:prstGeom prst="rect">
            <a:avLst/>
          </a:prstGeom>
        </p:spPr>
        <p:txBody>
          <a:bodyPr wrap="square">
            <a:spAutoFit/>
          </a:bodyPr>
          <a:lstStyle/>
          <a:p>
            <a:pPr marL="12695" algn="just" defTabSz="914034">
              <a:spcBef>
                <a:spcPts val="100"/>
              </a:spcBef>
            </a:pPr>
            <a:endParaRPr lang="tr-TR" sz="1600" dirty="0"/>
          </a:p>
          <a:p>
            <a:pPr marL="12695" algn="just" defTabSz="914034">
              <a:spcBef>
                <a:spcPts val="100"/>
              </a:spcBef>
            </a:pPr>
            <a:r>
              <a:rPr lang="tr-TR" sz="1600" dirty="0"/>
              <a:t>Kullanıcının işlem yaptığı sayfa bilgisi sol menüde sürekli olarak kullanıcıya gösterilmektedir.</a:t>
            </a:r>
          </a:p>
        </p:txBody>
      </p:sp>
      <p:pic>
        <p:nvPicPr>
          <p:cNvPr id="5" name="Resim 4">
            <a:extLst>
              <a:ext uri="{FF2B5EF4-FFF2-40B4-BE49-F238E27FC236}">
                <a16:creationId xmlns:a16="http://schemas.microsoft.com/office/drawing/2014/main" id="{E752DBAD-8B09-45E2-B7EE-0BDA9EE51133}"/>
              </a:ext>
            </a:extLst>
          </p:cNvPr>
          <p:cNvPicPr>
            <a:picLocks noChangeAspect="1"/>
          </p:cNvPicPr>
          <p:nvPr/>
        </p:nvPicPr>
        <p:blipFill>
          <a:blip r:embed="rId4"/>
          <a:stretch>
            <a:fillRect/>
          </a:stretch>
        </p:blipFill>
        <p:spPr>
          <a:xfrm>
            <a:off x="4159843" y="1930368"/>
            <a:ext cx="2103582" cy="4424199"/>
          </a:xfrm>
          <a:prstGeom prst="rect">
            <a:avLst/>
          </a:prstGeom>
        </p:spPr>
      </p:pic>
    </p:spTree>
    <p:extLst>
      <p:ext uri="{BB962C8B-B14F-4D97-AF65-F5344CB8AC3E}">
        <p14:creationId xmlns:p14="http://schemas.microsoft.com/office/powerpoint/2010/main" val="76240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a:extLst>
              <a:ext uri="{FF2B5EF4-FFF2-40B4-BE49-F238E27FC236}">
                <a16:creationId xmlns:a16="http://schemas.microsoft.com/office/drawing/2014/main" id="{34DCE13B-DD99-276B-7B7C-4D1176B42474}"/>
              </a:ext>
            </a:extLst>
          </p:cNvPr>
          <p:cNvSpPr/>
          <p:nvPr/>
        </p:nvSpPr>
        <p:spPr>
          <a:xfrm>
            <a:off x="381735" y="1389254"/>
            <a:ext cx="10391039" cy="584775"/>
          </a:xfrm>
          <a:prstGeom prst="rect">
            <a:avLst/>
          </a:prstGeom>
        </p:spPr>
        <p:txBody>
          <a:bodyPr wrap="square">
            <a:spAutoFit/>
          </a:bodyPr>
          <a:lstStyle/>
          <a:p>
            <a:pPr marL="12695" algn="just" defTabSz="914034">
              <a:spcBef>
                <a:spcPts val="100"/>
              </a:spcBef>
            </a:pPr>
            <a:r>
              <a:rPr lang="tr-TR" sz="1600" dirty="0"/>
              <a:t>Bu sayfada geçmiş yıllara ilişkin beyanname bilgileri yer almakta olup; beyannamelerin bildirilip bildirilmediği kolaylıkla takip edilebilmekte ve beyanname raporu alınabilmektedir. </a:t>
            </a:r>
          </a:p>
        </p:txBody>
      </p:sp>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457237" y="801848"/>
            <a:ext cx="2543139" cy="515872"/>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Beyanname Bilgileri</a:t>
            </a:r>
          </a:p>
        </p:txBody>
      </p:sp>
      <p:pic>
        <p:nvPicPr>
          <p:cNvPr id="13" name="Resim 12">
            <a:extLst>
              <a:ext uri="{FF2B5EF4-FFF2-40B4-BE49-F238E27FC236}">
                <a16:creationId xmlns:a16="http://schemas.microsoft.com/office/drawing/2014/main" id="{62873E19-C2A7-4F0B-87BB-4034E76AAA2B}"/>
              </a:ext>
            </a:extLst>
          </p:cNvPr>
          <p:cNvPicPr>
            <a:picLocks noChangeAspect="1"/>
          </p:cNvPicPr>
          <p:nvPr/>
        </p:nvPicPr>
        <p:blipFill>
          <a:blip r:embed="rId2"/>
          <a:stretch>
            <a:fillRect/>
          </a:stretch>
        </p:blipFill>
        <p:spPr>
          <a:xfrm>
            <a:off x="2120720" y="2213145"/>
            <a:ext cx="6732277" cy="4141776"/>
          </a:xfrm>
          <a:prstGeom prst="rect">
            <a:avLst/>
          </a:prstGeom>
        </p:spPr>
      </p:pic>
      <p:sp>
        <p:nvSpPr>
          <p:cNvPr id="16" name="Oval 15">
            <a:extLst>
              <a:ext uri="{FF2B5EF4-FFF2-40B4-BE49-F238E27FC236}">
                <a16:creationId xmlns:a16="http://schemas.microsoft.com/office/drawing/2014/main" id="{5FD1138C-D4A9-4028-8B22-A42927010445}"/>
              </a:ext>
            </a:extLst>
          </p:cNvPr>
          <p:cNvSpPr/>
          <p:nvPr/>
        </p:nvSpPr>
        <p:spPr>
          <a:xfrm>
            <a:off x="7570715" y="2211167"/>
            <a:ext cx="1543574"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Düz Ok Bağlayıcısı 16">
            <a:extLst>
              <a:ext uri="{FF2B5EF4-FFF2-40B4-BE49-F238E27FC236}">
                <a16:creationId xmlns:a16="http://schemas.microsoft.com/office/drawing/2014/main" id="{943B89FA-206E-424F-95DD-D2C00874C867}"/>
              </a:ext>
            </a:extLst>
          </p:cNvPr>
          <p:cNvCxnSpPr/>
          <p:nvPr/>
        </p:nvCxnSpPr>
        <p:spPr>
          <a:xfrm>
            <a:off x="9019563" y="2407328"/>
            <a:ext cx="7633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Dikdörtgen 17">
            <a:extLst>
              <a:ext uri="{FF2B5EF4-FFF2-40B4-BE49-F238E27FC236}">
                <a16:creationId xmlns:a16="http://schemas.microsoft.com/office/drawing/2014/main" id="{E4FD470B-C690-464E-93DC-94CA3587CC81}"/>
              </a:ext>
            </a:extLst>
          </p:cNvPr>
          <p:cNvSpPr/>
          <p:nvPr/>
        </p:nvSpPr>
        <p:spPr>
          <a:xfrm>
            <a:off x="9563187" y="2079795"/>
            <a:ext cx="1919776" cy="1077218"/>
          </a:xfrm>
          <a:prstGeom prst="rect">
            <a:avLst/>
          </a:prstGeom>
        </p:spPr>
        <p:txBody>
          <a:bodyPr wrap="square">
            <a:spAutoFit/>
          </a:bodyPr>
          <a:lstStyle/>
          <a:p>
            <a:pPr algn="just"/>
            <a:r>
              <a:rPr lang="tr-TR" sz="1600" dirty="0"/>
              <a:t>Beyanname yılı </a:t>
            </a:r>
          </a:p>
          <a:p>
            <a:pPr algn="just"/>
            <a:r>
              <a:rPr lang="tr-TR" sz="1600" dirty="0"/>
              <a:t>seçilerek ilgili yılla </a:t>
            </a:r>
          </a:p>
          <a:p>
            <a:r>
              <a:rPr lang="tr-TR" sz="1600" dirty="0"/>
              <a:t>İlgili işlem yapılabilmektedir. </a:t>
            </a:r>
          </a:p>
        </p:txBody>
      </p:sp>
    </p:spTree>
    <p:extLst>
      <p:ext uri="{BB962C8B-B14F-4D97-AF65-F5344CB8AC3E}">
        <p14:creationId xmlns:p14="http://schemas.microsoft.com/office/powerpoint/2010/main" val="351174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a:extLst>
              <a:ext uri="{FF2B5EF4-FFF2-40B4-BE49-F238E27FC236}">
                <a16:creationId xmlns:a16="http://schemas.microsoft.com/office/drawing/2014/main" id="{34DCE13B-DD99-276B-7B7C-4D1176B42474}"/>
              </a:ext>
            </a:extLst>
          </p:cNvPr>
          <p:cNvSpPr/>
          <p:nvPr/>
        </p:nvSpPr>
        <p:spPr>
          <a:xfrm>
            <a:off x="381736" y="1389254"/>
            <a:ext cx="10429139" cy="584775"/>
          </a:xfrm>
          <a:prstGeom prst="rect">
            <a:avLst/>
          </a:prstGeom>
        </p:spPr>
        <p:txBody>
          <a:bodyPr wrap="square">
            <a:spAutoFit/>
          </a:bodyPr>
          <a:lstStyle/>
          <a:p>
            <a:pPr algn="just"/>
            <a:r>
              <a:rPr lang="tr-TR" sz="1600" dirty="0"/>
              <a:t>Derneğin kimlik bilgileri Kuruluş </a:t>
            </a:r>
            <a:r>
              <a:rPr lang="tr-TR" sz="1600" dirty="0" err="1"/>
              <a:t>Anasayfa’dan</a:t>
            </a:r>
            <a:r>
              <a:rPr lang="tr-TR" sz="1600" dirty="0"/>
              <a:t> çekilir. Değiştirilmek istenilen telefon numaraları ile ilgili değişiklikler yapılabilmektedir.  </a:t>
            </a:r>
          </a:p>
        </p:txBody>
      </p:sp>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381736" y="771292"/>
            <a:ext cx="3066314" cy="584775"/>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1</a:t>
            </a:r>
          </a:p>
          <a:p>
            <a:pPr algn="ctr"/>
            <a:r>
              <a:rPr lang="tr-TR" dirty="0"/>
              <a:t>Kurumsal Kimlik Bilgileri</a:t>
            </a:r>
          </a:p>
        </p:txBody>
      </p:sp>
      <p:pic>
        <p:nvPicPr>
          <p:cNvPr id="9" name="Resim 8">
            <a:extLst>
              <a:ext uri="{FF2B5EF4-FFF2-40B4-BE49-F238E27FC236}">
                <a16:creationId xmlns:a16="http://schemas.microsoft.com/office/drawing/2014/main" id="{B854251C-40CC-4F3B-9319-6F2903F056C0}"/>
              </a:ext>
            </a:extLst>
          </p:cNvPr>
          <p:cNvPicPr>
            <a:picLocks noChangeAspect="1"/>
          </p:cNvPicPr>
          <p:nvPr/>
        </p:nvPicPr>
        <p:blipFill>
          <a:blip r:embed="rId2"/>
          <a:stretch>
            <a:fillRect/>
          </a:stretch>
        </p:blipFill>
        <p:spPr>
          <a:xfrm>
            <a:off x="1028531" y="2190398"/>
            <a:ext cx="7577461" cy="4217987"/>
          </a:xfrm>
          <a:prstGeom prst="rect">
            <a:avLst/>
          </a:prstGeom>
        </p:spPr>
      </p:pic>
      <p:sp>
        <p:nvSpPr>
          <p:cNvPr id="19" name="Oval 18">
            <a:extLst>
              <a:ext uri="{FF2B5EF4-FFF2-40B4-BE49-F238E27FC236}">
                <a16:creationId xmlns:a16="http://schemas.microsoft.com/office/drawing/2014/main" id="{DDA5172A-DE47-42E7-9DC3-23B9A98160B7}"/>
              </a:ext>
            </a:extLst>
          </p:cNvPr>
          <p:cNvSpPr/>
          <p:nvPr/>
        </p:nvSpPr>
        <p:spPr>
          <a:xfrm>
            <a:off x="7065790" y="5953874"/>
            <a:ext cx="1659465" cy="338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0" name="Düz Ok Bağlayıcısı 19">
            <a:extLst>
              <a:ext uri="{FF2B5EF4-FFF2-40B4-BE49-F238E27FC236}">
                <a16:creationId xmlns:a16="http://schemas.microsoft.com/office/drawing/2014/main" id="{3F648173-DE0C-4536-9FFD-E490F93B2484}"/>
              </a:ext>
            </a:extLst>
          </p:cNvPr>
          <p:cNvCxnSpPr/>
          <p:nvPr/>
        </p:nvCxnSpPr>
        <p:spPr>
          <a:xfrm>
            <a:off x="8605993" y="6037693"/>
            <a:ext cx="7633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Dikdörtgen 20">
            <a:extLst>
              <a:ext uri="{FF2B5EF4-FFF2-40B4-BE49-F238E27FC236}">
                <a16:creationId xmlns:a16="http://schemas.microsoft.com/office/drawing/2014/main" id="{6CA8149E-137E-4FCF-8D85-6E08EB071D1C}"/>
              </a:ext>
            </a:extLst>
          </p:cNvPr>
          <p:cNvSpPr/>
          <p:nvPr/>
        </p:nvSpPr>
        <p:spPr>
          <a:xfrm>
            <a:off x="9369392" y="5215210"/>
            <a:ext cx="2329802" cy="1077210"/>
          </a:xfrm>
          <a:prstGeom prst="rect">
            <a:avLst/>
          </a:prstGeom>
        </p:spPr>
        <p:txBody>
          <a:bodyPr wrap="square">
            <a:spAutoFit/>
          </a:bodyPr>
          <a:lstStyle/>
          <a:p>
            <a:pPr algn="just"/>
            <a:r>
              <a:rPr lang="tr-TR" sz="1600" dirty="0"/>
              <a:t>İlgili sayfalardan aktarılan veriler ön izlenip Kaydet ve İlerle yöntemi ile devam edilebilmektedir. </a:t>
            </a:r>
          </a:p>
        </p:txBody>
      </p:sp>
    </p:spTree>
    <p:extLst>
      <p:ext uri="{BB962C8B-B14F-4D97-AF65-F5344CB8AC3E}">
        <p14:creationId xmlns:p14="http://schemas.microsoft.com/office/powerpoint/2010/main" val="58381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a:extLst>
              <a:ext uri="{FF2B5EF4-FFF2-40B4-BE49-F238E27FC236}">
                <a16:creationId xmlns:a16="http://schemas.microsoft.com/office/drawing/2014/main" id="{34DCE13B-DD99-276B-7B7C-4D1176B42474}"/>
              </a:ext>
            </a:extLst>
          </p:cNvPr>
          <p:cNvSpPr/>
          <p:nvPr/>
        </p:nvSpPr>
        <p:spPr>
          <a:xfrm>
            <a:off x="381736" y="1389254"/>
            <a:ext cx="10717082" cy="646331"/>
          </a:xfrm>
          <a:prstGeom prst="rect">
            <a:avLst/>
          </a:prstGeom>
        </p:spPr>
        <p:txBody>
          <a:bodyPr wrap="square">
            <a:spAutoFit/>
          </a:bodyPr>
          <a:lstStyle/>
          <a:p>
            <a:pPr algn="just"/>
            <a:endParaRPr lang="tr-TR" dirty="0"/>
          </a:p>
          <a:p>
            <a:pPr algn="just"/>
            <a:r>
              <a:rPr lang="tr-TR" dirty="0"/>
              <a:t>Temsilcilik Bilgileri ve Platform Bilgileri daha önce girişi yapılan kayıtlardan çekilir. </a:t>
            </a:r>
          </a:p>
        </p:txBody>
      </p:sp>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381736" y="716247"/>
            <a:ext cx="3094889" cy="646331"/>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2</a:t>
            </a:r>
          </a:p>
          <a:p>
            <a:pPr algn="ctr"/>
            <a:r>
              <a:rPr lang="tr-TR" dirty="0"/>
              <a:t>Hukuki Statü</a:t>
            </a:r>
          </a:p>
        </p:txBody>
      </p:sp>
      <p:pic>
        <p:nvPicPr>
          <p:cNvPr id="3" name="Resim 2">
            <a:extLst>
              <a:ext uri="{FF2B5EF4-FFF2-40B4-BE49-F238E27FC236}">
                <a16:creationId xmlns:a16="http://schemas.microsoft.com/office/drawing/2014/main" id="{9ADB4273-FE4D-47F8-A4CD-8914E8F1AD1D}"/>
              </a:ext>
            </a:extLst>
          </p:cNvPr>
          <p:cNvPicPr>
            <a:picLocks noChangeAspect="1"/>
          </p:cNvPicPr>
          <p:nvPr/>
        </p:nvPicPr>
        <p:blipFill>
          <a:blip r:embed="rId2"/>
          <a:stretch>
            <a:fillRect/>
          </a:stretch>
        </p:blipFill>
        <p:spPr>
          <a:xfrm>
            <a:off x="457237" y="2223585"/>
            <a:ext cx="9344789" cy="2812054"/>
          </a:xfrm>
          <a:prstGeom prst="rect">
            <a:avLst/>
          </a:prstGeom>
        </p:spPr>
      </p:pic>
    </p:spTree>
    <p:extLst>
      <p:ext uri="{BB962C8B-B14F-4D97-AF65-F5344CB8AC3E}">
        <p14:creationId xmlns:p14="http://schemas.microsoft.com/office/powerpoint/2010/main" val="135469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85ED4-77E2-D693-69BE-CEBDD0188D84}"/>
            </a:ext>
          </a:extLst>
        </p:cNvPr>
        <p:cNvGrpSpPr/>
        <p:nvPr/>
      </p:nvGrpSpPr>
      <p:grpSpPr>
        <a:xfrm>
          <a:off x="0" y="0"/>
          <a:ext cx="0" cy="0"/>
          <a:chOff x="0" y="0"/>
          <a:chExt cx="0" cy="0"/>
        </a:xfrm>
      </p:grpSpPr>
      <p:sp>
        <p:nvSpPr>
          <p:cNvPr id="23" name="Dikdörtgen 22">
            <a:extLst>
              <a:ext uri="{FF2B5EF4-FFF2-40B4-BE49-F238E27FC236}">
                <a16:creationId xmlns:a16="http://schemas.microsoft.com/office/drawing/2014/main" id="{FC4E2EAA-F4FF-ADCD-3CD3-C69D106330D3}"/>
              </a:ext>
            </a:extLst>
          </p:cNvPr>
          <p:cNvSpPr/>
          <p:nvPr/>
        </p:nvSpPr>
        <p:spPr>
          <a:xfrm>
            <a:off x="381736" y="1389254"/>
            <a:ext cx="10717082"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Derneğe Bağlı Şube Bilgileri ve Federasyon Üyelik Bilgileri Müdürlük İşlemleri altında bulunan ilgili sayfalarda kayıt varsa beyanname ile ilişkilendirilir.</a:t>
            </a:r>
          </a:p>
        </p:txBody>
      </p:sp>
      <p:sp>
        <p:nvSpPr>
          <p:cNvPr id="24" name="object 10">
            <a:extLst>
              <a:ext uri="{FF2B5EF4-FFF2-40B4-BE49-F238E27FC236}">
                <a16:creationId xmlns:a16="http://schemas.microsoft.com/office/drawing/2014/main" id="{95EBE622-C347-4EA6-F200-38087BBD6F87}"/>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Metin kutusu 5">
            <a:extLst>
              <a:ext uri="{FF2B5EF4-FFF2-40B4-BE49-F238E27FC236}">
                <a16:creationId xmlns:a16="http://schemas.microsoft.com/office/drawing/2014/main" id="{2D708955-FA82-EB0E-586F-D4BA6046287F}"/>
              </a:ext>
            </a:extLst>
          </p:cNvPr>
          <p:cNvSpPr txBox="1"/>
          <p:nvPr/>
        </p:nvSpPr>
        <p:spPr>
          <a:xfrm>
            <a:off x="457237" y="216369"/>
            <a:ext cx="7257563" cy="338554"/>
          </a:xfrm>
          <a:prstGeom prst="rect">
            <a:avLst/>
          </a:prstGeom>
          <a:noFill/>
        </p:spPr>
        <p:txBody>
          <a:bodyPr wrap="squar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rgbClr val="323F50"/>
                </a:solidFill>
                <a:effectLst/>
                <a:uLnTx/>
                <a:uFillTx/>
                <a:latin typeface="Arial Black" panose="020B0604020202020204" pitchFamily="34" charset="0"/>
                <a:ea typeface="+mn-ea"/>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D74D2E08-0CEF-767B-CA62-88CD9019F913}"/>
              </a:ext>
            </a:extLst>
          </p:cNvPr>
          <p:cNvSpPr/>
          <p:nvPr/>
        </p:nvSpPr>
        <p:spPr>
          <a:xfrm>
            <a:off x="381736" y="716247"/>
            <a:ext cx="3094889" cy="646331"/>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rPr>
              <a:t>BÖLÜM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rPr>
              <a:t>Hukuki Statü</a:t>
            </a:r>
          </a:p>
        </p:txBody>
      </p:sp>
      <p:pic>
        <p:nvPicPr>
          <p:cNvPr id="8" name="Resim 7">
            <a:extLst>
              <a:ext uri="{FF2B5EF4-FFF2-40B4-BE49-F238E27FC236}">
                <a16:creationId xmlns:a16="http://schemas.microsoft.com/office/drawing/2014/main" id="{AF6C6902-C42A-9BC1-88F1-8F90C138AD58}"/>
              </a:ext>
            </a:extLst>
          </p:cNvPr>
          <p:cNvPicPr>
            <a:picLocks noChangeAspect="1"/>
          </p:cNvPicPr>
          <p:nvPr/>
        </p:nvPicPr>
        <p:blipFill>
          <a:blip r:embed="rId2"/>
          <a:stretch>
            <a:fillRect/>
          </a:stretch>
        </p:blipFill>
        <p:spPr>
          <a:xfrm>
            <a:off x="427186" y="2554223"/>
            <a:ext cx="9039382" cy="3091015"/>
          </a:xfrm>
          <a:prstGeom prst="rect">
            <a:avLst/>
          </a:prstGeom>
        </p:spPr>
      </p:pic>
      <p:pic>
        <p:nvPicPr>
          <p:cNvPr id="4" name="Resim 3">
            <a:extLst>
              <a:ext uri="{FF2B5EF4-FFF2-40B4-BE49-F238E27FC236}">
                <a16:creationId xmlns:a16="http://schemas.microsoft.com/office/drawing/2014/main" id="{853B1F06-2F66-BA79-D273-D13551EF7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8581" y="2822904"/>
            <a:ext cx="1188146" cy="21851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Mürekkep 4">
                <a:extLst>
                  <a:ext uri="{FF2B5EF4-FFF2-40B4-BE49-F238E27FC236}">
                    <a16:creationId xmlns:a16="http://schemas.microsoft.com/office/drawing/2014/main" id="{228830F6-6ECD-BB1B-6366-D251AE10A437}"/>
                  </a:ext>
                </a:extLst>
              </p14:cNvPr>
              <p14:cNvContentPartPr/>
              <p14:nvPr/>
            </p14:nvContentPartPr>
            <p14:xfrm>
              <a:off x="7747469" y="2793115"/>
              <a:ext cx="1650600" cy="367560"/>
            </p14:xfrm>
          </p:contentPart>
        </mc:Choice>
        <mc:Fallback xmlns="">
          <p:pic>
            <p:nvPicPr>
              <p:cNvPr id="5" name="Mürekkep 4">
                <a:extLst>
                  <a:ext uri="{FF2B5EF4-FFF2-40B4-BE49-F238E27FC236}">
                    <a16:creationId xmlns:a16="http://schemas.microsoft.com/office/drawing/2014/main" id="{228830F6-6ECD-BB1B-6366-D251AE10A437}"/>
                  </a:ext>
                </a:extLst>
              </p:cNvPr>
              <p:cNvPicPr/>
              <p:nvPr/>
            </p:nvPicPr>
            <p:blipFill>
              <a:blip r:embed="rId5"/>
              <a:stretch>
                <a:fillRect/>
              </a:stretch>
            </p:blipFill>
            <p:spPr>
              <a:xfrm>
                <a:off x="7741349" y="2786995"/>
                <a:ext cx="1662840" cy="379800"/>
              </a:xfrm>
              <a:prstGeom prst="rect">
                <a:avLst/>
              </a:prstGeom>
            </p:spPr>
          </p:pic>
        </mc:Fallback>
      </mc:AlternateContent>
      <p:pic>
        <p:nvPicPr>
          <p:cNvPr id="10" name="Resim 9">
            <a:extLst>
              <a:ext uri="{FF2B5EF4-FFF2-40B4-BE49-F238E27FC236}">
                <a16:creationId xmlns:a16="http://schemas.microsoft.com/office/drawing/2014/main" id="{ECAE6B3D-909F-BBEC-754C-8236179E38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239" y="4099730"/>
            <a:ext cx="11051596" cy="2104910"/>
          </a:xfrm>
          <a:prstGeom prst="rect">
            <a:avLst/>
          </a:prstGeom>
        </p:spPr>
      </p:pic>
      <mc:AlternateContent xmlns:mc="http://schemas.openxmlformats.org/markup-compatibility/2006" xmlns:p14="http://schemas.microsoft.com/office/powerpoint/2010/main">
        <mc:Choice Requires="p14">
          <p:contentPart p14:bwMode="auto" r:id="rId7">
            <p14:nvContentPartPr>
              <p14:cNvPr id="12" name="Mürekkep 11">
                <a:extLst>
                  <a:ext uri="{FF2B5EF4-FFF2-40B4-BE49-F238E27FC236}">
                    <a16:creationId xmlns:a16="http://schemas.microsoft.com/office/drawing/2014/main" id="{A2B26715-18E1-857F-A4DA-49DC3061C131}"/>
                  </a:ext>
                </a:extLst>
              </p14:cNvPr>
              <p14:cNvContentPartPr/>
              <p14:nvPr/>
            </p14:nvContentPartPr>
            <p14:xfrm>
              <a:off x="6061229" y="1068715"/>
              <a:ext cx="360" cy="360"/>
            </p14:xfrm>
          </p:contentPart>
        </mc:Choice>
        <mc:Fallback xmlns="">
          <p:pic>
            <p:nvPicPr>
              <p:cNvPr id="12" name="Mürekkep 11">
                <a:extLst>
                  <a:ext uri="{FF2B5EF4-FFF2-40B4-BE49-F238E27FC236}">
                    <a16:creationId xmlns:a16="http://schemas.microsoft.com/office/drawing/2014/main" id="{A2B26715-18E1-857F-A4DA-49DC3061C131}"/>
                  </a:ext>
                </a:extLst>
              </p:cNvPr>
              <p:cNvPicPr/>
              <p:nvPr/>
            </p:nvPicPr>
            <p:blipFill>
              <a:blip r:embed="rId8"/>
              <a:stretch>
                <a:fillRect/>
              </a:stretch>
            </p:blipFill>
            <p:spPr>
              <a:xfrm>
                <a:off x="6055109" y="106259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Mürekkep 12">
                <a:extLst>
                  <a:ext uri="{FF2B5EF4-FFF2-40B4-BE49-F238E27FC236}">
                    <a16:creationId xmlns:a16="http://schemas.microsoft.com/office/drawing/2014/main" id="{D7922376-34CA-9A8A-410E-715F52F5B70E}"/>
                  </a:ext>
                </a:extLst>
              </p14:cNvPr>
              <p14:cNvContentPartPr/>
              <p14:nvPr/>
            </p14:nvContentPartPr>
            <p14:xfrm>
              <a:off x="10825469" y="4541275"/>
              <a:ext cx="830520" cy="300960"/>
            </p14:xfrm>
          </p:contentPart>
        </mc:Choice>
        <mc:Fallback xmlns="">
          <p:pic>
            <p:nvPicPr>
              <p:cNvPr id="13" name="Mürekkep 12">
                <a:extLst>
                  <a:ext uri="{FF2B5EF4-FFF2-40B4-BE49-F238E27FC236}">
                    <a16:creationId xmlns:a16="http://schemas.microsoft.com/office/drawing/2014/main" id="{D7922376-34CA-9A8A-410E-715F52F5B70E}"/>
                  </a:ext>
                </a:extLst>
              </p:cNvPr>
              <p:cNvPicPr/>
              <p:nvPr/>
            </p:nvPicPr>
            <p:blipFill>
              <a:blip r:embed="rId10"/>
              <a:stretch>
                <a:fillRect/>
              </a:stretch>
            </p:blipFill>
            <p:spPr>
              <a:xfrm>
                <a:off x="10819349" y="4535155"/>
                <a:ext cx="842760" cy="313200"/>
              </a:xfrm>
              <a:prstGeom prst="rect">
                <a:avLst/>
              </a:prstGeom>
            </p:spPr>
          </p:pic>
        </mc:Fallback>
      </mc:AlternateContent>
    </p:spTree>
    <p:extLst>
      <p:ext uri="{BB962C8B-B14F-4D97-AF65-F5344CB8AC3E}">
        <p14:creationId xmlns:p14="http://schemas.microsoft.com/office/powerpoint/2010/main" val="359071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a:extLst>
              <a:ext uri="{FF2B5EF4-FFF2-40B4-BE49-F238E27FC236}">
                <a16:creationId xmlns:a16="http://schemas.microsoft.com/office/drawing/2014/main" id="{34DCE13B-DD99-276B-7B7C-4D1176B42474}"/>
              </a:ext>
            </a:extLst>
          </p:cNvPr>
          <p:cNvSpPr/>
          <p:nvPr/>
        </p:nvSpPr>
        <p:spPr>
          <a:xfrm>
            <a:off x="305536" y="1628251"/>
            <a:ext cx="10914914" cy="1754326"/>
          </a:xfrm>
          <a:prstGeom prst="rect">
            <a:avLst/>
          </a:prstGeom>
        </p:spPr>
        <p:txBody>
          <a:bodyPr wrap="square">
            <a:spAutoFit/>
          </a:bodyPr>
          <a:lstStyle/>
          <a:p>
            <a:pPr algn="just"/>
            <a:r>
              <a:rPr lang="tr-TR" dirty="0"/>
              <a:t>Derneğin Gerçek ve Tüzel Üyeleri Dernek Üye İşlemleri sayfasına eklenen kayıtlardan çekilir. Derneğin üyelik tür ve sayıları beyannamenin bu bölümünde üye işlemlerinden çekilerek doldurulmaktadır.</a:t>
            </a:r>
          </a:p>
          <a:p>
            <a:endParaRPr lang="tr-TR" dirty="0"/>
          </a:p>
          <a:p>
            <a:r>
              <a:rPr lang="tr-TR" dirty="0"/>
              <a:t>Üye bilgileri Dernek İşlemleri menüsü altında bulunan Dernek Üye İşlemleri sayfasından güncellenebilmektedir.</a:t>
            </a:r>
          </a:p>
          <a:p>
            <a:endParaRPr lang="tr-TR" dirty="0"/>
          </a:p>
          <a:p>
            <a:endParaRPr lang="tr-TR" dirty="0"/>
          </a:p>
        </p:txBody>
      </p:sp>
      <p:sp>
        <p:nvSpPr>
          <p:cNvPr id="24" name="object 10">
            <a:extLst>
              <a:ext uri="{FF2B5EF4-FFF2-40B4-BE49-F238E27FC236}">
                <a16:creationId xmlns:a16="http://schemas.microsoft.com/office/drawing/2014/main" id="{13B9DC58-2DE1-F40E-97F9-07658795D163}"/>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3B577823-BCE4-6440-7C98-8D1095D3B5DA}"/>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0D2CA022-61A3-45C2-97D2-A3CD76E73AB3}"/>
              </a:ext>
            </a:extLst>
          </p:cNvPr>
          <p:cNvSpPr/>
          <p:nvPr/>
        </p:nvSpPr>
        <p:spPr>
          <a:xfrm>
            <a:off x="381737" y="834331"/>
            <a:ext cx="3047264" cy="651569"/>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3</a:t>
            </a:r>
          </a:p>
          <a:p>
            <a:pPr algn="ctr"/>
            <a:r>
              <a:rPr lang="tr-TR" dirty="0"/>
              <a:t>Üye Bilgileri</a:t>
            </a:r>
          </a:p>
        </p:txBody>
      </p:sp>
      <p:pic>
        <p:nvPicPr>
          <p:cNvPr id="3" name="Resim 2">
            <a:extLst>
              <a:ext uri="{FF2B5EF4-FFF2-40B4-BE49-F238E27FC236}">
                <a16:creationId xmlns:a16="http://schemas.microsoft.com/office/drawing/2014/main" id="{09D6E22C-543E-4976-826E-F59F287A050C}"/>
              </a:ext>
            </a:extLst>
          </p:cNvPr>
          <p:cNvPicPr>
            <a:picLocks noChangeAspect="1"/>
          </p:cNvPicPr>
          <p:nvPr/>
        </p:nvPicPr>
        <p:blipFill>
          <a:blip r:embed="rId2"/>
          <a:stretch>
            <a:fillRect/>
          </a:stretch>
        </p:blipFill>
        <p:spPr>
          <a:xfrm>
            <a:off x="683492" y="3232727"/>
            <a:ext cx="6152837" cy="2319146"/>
          </a:xfrm>
          <a:prstGeom prst="rect">
            <a:avLst/>
          </a:prstGeom>
        </p:spPr>
      </p:pic>
      <p:pic>
        <p:nvPicPr>
          <p:cNvPr id="5" name="Resim 4">
            <a:extLst>
              <a:ext uri="{FF2B5EF4-FFF2-40B4-BE49-F238E27FC236}">
                <a16:creationId xmlns:a16="http://schemas.microsoft.com/office/drawing/2014/main" id="{B8017174-148B-48D6-B260-76869589B8BE}"/>
              </a:ext>
            </a:extLst>
          </p:cNvPr>
          <p:cNvPicPr>
            <a:picLocks noChangeAspect="1"/>
          </p:cNvPicPr>
          <p:nvPr/>
        </p:nvPicPr>
        <p:blipFill>
          <a:blip r:embed="rId3"/>
          <a:stretch>
            <a:fillRect/>
          </a:stretch>
        </p:blipFill>
        <p:spPr>
          <a:xfrm>
            <a:off x="4126334" y="3975502"/>
            <a:ext cx="7382174" cy="1935770"/>
          </a:xfrm>
          <a:prstGeom prst="rect">
            <a:avLst/>
          </a:prstGeom>
        </p:spPr>
      </p:pic>
    </p:spTree>
    <p:extLst>
      <p:ext uri="{BB962C8B-B14F-4D97-AF65-F5344CB8AC3E}">
        <p14:creationId xmlns:p14="http://schemas.microsoft.com/office/powerpoint/2010/main" val="41428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FAA6C-6012-C548-0DFE-255C885DF0A1}"/>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A61DA98D-7918-769A-7E1E-0DCCA6303047}"/>
              </a:ext>
            </a:extLst>
          </p:cNvPr>
          <p:cNvPicPr>
            <a:picLocks noChangeAspect="1"/>
          </p:cNvPicPr>
          <p:nvPr/>
        </p:nvPicPr>
        <p:blipFill>
          <a:blip r:embed="rId2"/>
          <a:stretch>
            <a:fillRect/>
          </a:stretch>
        </p:blipFill>
        <p:spPr>
          <a:xfrm>
            <a:off x="485790" y="2560910"/>
            <a:ext cx="10994657" cy="2526244"/>
          </a:xfrm>
          <a:prstGeom prst="rect">
            <a:avLst/>
          </a:prstGeom>
        </p:spPr>
      </p:pic>
      <p:sp>
        <p:nvSpPr>
          <p:cNvPr id="23" name="Dikdörtgen 22">
            <a:extLst>
              <a:ext uri="{FF2B5EF4-FFF2-40B4-BE49-F238E27FC236}">
                <a16:creationId xmlns:a16="http://schemas.microsoft.com/office/drawing/2014/main" id="{92EEEE93-D2E7-00D3-E0E6-D5BE5EFBB899}"/>
              </a:ext>
            </a:extLst>
          </p:cNvPr>
          <p:cNvSpPr/>
          <p:nvPr/>
        </p:nvSpPr>
        <p:spPr>
          <a:xfrm>
            <a:off x="457237" y="1354252"/>
            <a:ext cx="10806605" cy="1754326"/>
          </a:xfrm>
          <a:prstGeom prst="rect">
            <a:avLst/>
          </a:prstGeom>
        </p:spPr>
        <p:txBody>
          <a:bodyPr wrap="square">
            <a:spAutoFit/>
          </a:bodyPr>
          <a:lstStyle/>
          <a:p>
            <a:pPr algn="just"/>
            <a:endParaRPr lang="tr-TR" dirty="0"/>
          </a:p>
          <a:p>
            <a:pPr algn="just"/>
            <a:r>
              <a:rPr lang="tr-TR" dirty="0"/>
              <a:t>Derneğin faaliyetlerini yürütmek üzere gönüllü çalışan veya yönetim kurulu kararı ile göreve başlatılan çalışanlar yeni kayıt sekmesinden beyannameye eklenebilmektedir.</a:t>
            </a:r>
          </a:p>
          <a:p>
            <a:pPr algn="just"/>
            <a:endParaRPr lang="tr-TR" dirty="0"/>
          </a:p>
          <a:p>
            <a:pPr algn="just"/>
            <a:endParaRPr lang="tr-TR" dirty="0"/>
          </a:p>
          <a:p>
            <a:pPr algn="just"/>
            <a:endParaRPr lang="tr-TR" dirty="0"/>
          </a:p>
        </p:txBody>
      </p:sp>
      <p:sp>
        <p:nvSpPr>
          <p:cNvPr id="24" name="object 10">
            <a:extLst>
              <a:ext uri="{FF2B5EF4-FFF2-40B4-BE49-F238E27FC236}">
                <a16:creationId xmlns:a16="http://schemas.microsoft.com/office/drawing/2014/main" id="{CC76D747-4B49-5619-BDEB-EB6091A5AFA6}"/>
              </a:ext>
            </a:extLst>
          </p:cNvPr>
          <p:cNvSpPr/>
          <p:nvPr/>
        </p:nvSpPr>
        <p:spPr>
          <a:xfrm>
            <a:off x="457237" y="0"/>
            <a:ext cx="6778832" cy="554923"/>
          </a:xfrm>
          <a:custGeom>
            <a:avLst/>
            <a:gdLst/>
            <a:ahLst/>
            <a:cxnLst/>
            <a:rect l="l" t="t" r="r" b="b"/>
            <a:pathLst>
              <a:path w="1925320" h="1921510">
                <a:moveTo>
                  <a:pt x="1924799" y="0"/>
                </a:moveTo>
                <a:lnTo>
                  <a:pt x="0" y="0"/>
                </a:lnTo>
                <a:lnTo>
                  <a:pt x="0" y="1921090"/>
                </a:lnTo>
                <a:lnTo>
                  <a:pt x="1924799" y="1921090"/>
                </a:lnTo>
                <a:lnTo>
                  <a:pt x="1924799" y="0"/>
                </a:lnTo>
                <a:close/>
              </a:path>
            </a:pathLst>
          </a:custGeom>
          <a:solidFill>
            <a:srgbClr val="E6E7E8"/>
          </a:solidFill>
        </p:spPr>
        <p:txBody>
          <a:bodyPr wrap="square" lIns="0" tIns="0" rIns="0" bIns="0" rtlCol="0"/>
          <a:lstStyle/>
          <a:p>
            <a:endParaRPr/>
          </a:p>
        </p:txBody>
      </p:sp>
      <p:sp>
        <p:nvSpPr>
          <p:cNvPr id="6" name="Metin kutusu 5">
            <a:extLst>
              <a:ext uri="{FF2B5EF4-FFF2-40B4-BE49-F238E27FC236}">
                <a16:creationId xmlns:a16="http://schemas.microsoft.com/office/drawing/2014/main" id="{20449FBC-0E90-89F7-89A3-C2DA611B87F7}"/>
              </a:ext>
            </a:extLst>
          </p:cNvPr>
          <p:cNvSpPr txBox="1"/>
          <p:nvPr/>
        </p:nvSpPr>
        <p:spPr>
          <a:xfrm>
            <a:off x="457237" y="216369"/>
            <a:ext cx="7257563" cy="338554"/>
          </a:xfrm>
          <a:prstGeom prst="rect">
            <a:avLst/>
          </a:prstGeom>
          <a:noFill/>
        </p:spPr>
        <p:txBody>
          <a:bodyPr wrap="square">
            <a:spAutoFit/>
          </a:bodyPr>
          <a:lstStyle/>
          <a:p>
            <a:pPr rtl="1"/>
            <a:r>
              <a:rPr lang="tr-TR" sz="1600" b="1" dirty="0">
                <a:solidFill>
                  <a:srgbClr val="323F50"/>
                </a:solidFill>
                <a:latin typeface="Arial Black" panose="020B0604020202020204" pitchFamily="34" charset="0"/>
                <a:cs typeface="Arial Black" panose="020B0604020202020204" pitchFamily="34" charset="0"/>
              </a:rPr>
              <a:t>Beyanname Bölümleri</a:t>
            </a:r>
          </a:p>
        </p:txBody>
      </p:sp>
      <p:sp>
        <p:nvSpPr>
          <p:cNvPr id="7" name="Dikdörtgen 6">
            <a:extLst>
              <a:ext uri="{FF2B5EF4-FFF2-40B4-BE49-F238E27FC236}">
                <a16:creationId xmlns:a16="http://schemas.microsoft.com/office/drawing/2014/main" id="{CDC53A12-9385-AAEF-86DC-130BA2C1B54F}"/>
              </a:ext>
            </a:extLst>
          </p:cNvPr>
          <p:cNvSpPr/>
          <p:nvPr/>
        </p:nvSpPr>
        <p:spPr>
          <a:xfrm>
            <a:off x="575699" y="793045"/>
            <a:ext cx="3120001" cy="588931"/>
          </a:xfrm>
          <a:prstGeom prst="rect">
            <a:avLst/>
          </a:prstGeom>
          <a:solidFill>
            <a:srgbClr val="2F38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BÖLÜM 3</a:t>
            </a:r>
          </a:p>
          <a:p>
            <a:pPr algn="ctr"/>
            <a:r>
              <a:rPr lang="tr-TR" dirty="0"/>
              <a:t>Çalışan Bilgileri</a:t>
            </a:r>
          </a:p>
        </p:txBody>
      </p:sp>
      <mc:AlternateContent xmlns:mc="http://schemas.openxmlformats.org/markup-compatibility/2006" xmlns:p14="http://schemas.microsoft.com/office/powerpoint/2010/main">
        <mc:Choice Requires="p14">
          <p:contentPart p14:bwMode="auto" r:id="rId3">
            <p14:nvContentPartPr>
              <p14:cNvPr id="2" name="Mürekkep 1">
                <a:extLst>
                  <a:ext uri="{FF2B5EF4-FFF2-40B4-BE49-F238E27FC236}">
                    <a16:creationId xmlns:a16="http://schemas.microsoft.com/office/drawing/2014/main" id="{1D1D67B2-0272-8379-A862-230AE76A9D06}"/>
                  </a:ext>
                </a:extLst>
              </p14:cNvPr>
              <p14:cNvContentPartPr/>
              <p14:nvPr/>
            </p14:nvContentPartPr>
            <p14:xfrm>
              <a:off x="1476269" y="2184715"/>
              <a:ext cx="360" cy="360"/>
            </p14:xfrm>
          </p:contentPart>
        </mc:Choice>
        <mc:Fallback xmlns="">
          <p:pic>
            <p:nvPicPr>
              <p:cNvPr id="2" name="Mürekkep 1">
                <a:extLst>
                  <a:ext uri="{FF2B5EF4-FFF2-40B4-BE49-F238E27FC236}">
                    <a16:creationId xmlns:a16="http://schemas.microsoft.com/office/drawing/2014/main" id="{394F2F2E-A81D-44F7-8A97-4C4C3984F5A8}"/>
                  </a:ext>
                </a:extLst>
              </p:cNvPr>
              <p:cNvPicPr/>
              <p:nvPr/>
            </p:nvPicPr>
            <p:blipFill>
              <a:blip r:embed="rId5"/>
              <a:stretch>
                <a:fillRect/>
              </a:stretch>
            </p:blipFill>
            <p:spPr>
              <a:xfrm>
                <a:off x="1470149" y="217859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Mürekkep 25">
                <a:extLst>
                  <a:ext uri="{FF2B5EF4-FFF2-40B4-BE49-F238E27FC236}">
                    <a16:creationId xmlns:a16="http://schemas.microsoft.com/office/drawing/2014/main" id="{9785C32A-020D-91D3-C50F-83CA2113C684}"/>
                  </a:ext>
                </a:extLst>
              </p14:cNvPr>
              <p14:cNvContentPartPr/>
              <p14:nvPr/>
            </p14:nvContentPartPr>
            <p14:xfrm>
              <a:off x="9199349" y="1940275"/>
              <a:ext cx="360" cy="360"/>
            </p14:xfrm>
          </p:contentPart>
        </mc:Choice>
        <mc:Fallback xmlns="">
          <p:pic>
            <p:nvPicPr>
              <p:cNvPr id="26" name="Mürekkep 25">
                <a:extLst>
                  <a:ext uri="{FF2B5EF4-FFF2-40B4-BE49-F238E27FC236}">
                    <a16:creationId xmlns:a16="http://schemas.microsoft.com/office/drawing/2014/main" id="{9785C32A-020D-91D3-C50F-83CA2113C684}"/>
                  </a:ext>
                </a:extLst>
              </p:cNvPr>
              <p:cNvPicPr/>
              <p:nvPr/>
            </p:nvPicPr>
            <p:blipFill>
              <a:blip r:embed="rId7"/>
              <a:stretch>
                <a:fillRect/>
              </a:stretch>
            </p:blipFill>
            <p:spPr>
              <a:xfrm>
                <a:off x="9193229" y="1934155"/>
                <a:ext cx="12600" cy="12600"/>
              </a:xfrm>
              <a:prstGeom prst="rect">
                <a:avLst/>
              </a:prstGeom>
            </p:spPr>
          </p:pic>
        </mc:Fallback>
      </mc:AlternateContent>
      <p:grpSp>
        <p:nvGrpSpPr>
          <p:cNvPr id="39" name="Grup 38">
            <a:extLst>
              <a:ext uri="{FF2B5EF4-FFF2-40B4-BE49-F238E27FC236}">
                <a16:creationId xmlns:a16="http://schemas.microsoft.com/office/drawing/2014/main" id="{2EF6F7E7-7133-0AC2-97AA-EC2638E69345}"/>
              </a:ext>
            </a:extLst>
          </p:cNvPr>
          <p:cNvGrpSpPr/>
          <p:nvPr/>
        </p:nvGrpSpPr>
        <p:grpSpPr>
          <a:xfrm>
            <a:off x="10217069" y="3287755"/>
            <a:ext cx="1033920" cy="347040"/>
            <a:chOff x="10217069" y="3287755"/>
            <a:chExt cx="1033920" cy="347040"/>
          </a:xfrm>
        </p:grpSpPr>
        <mc:AlternateContent xmlns:mc="http://schemas.openxmlformats.org/markup-compatibility/2006" xmlns:p14="http://schemas.microsoft.com/office/powerpoint/2010/main">
          <mc:Choice Requires="p14">
            <p:contentPart p14:bwMode="auto" r:id="rId8">
              <p14:nvContentPartPr>
                <p14:cNvPr id="34" name="Mürekkep 33">
                  <a:extLst>
                    <a:ext uri="{FF2B5EF4-FFF2-40B4-BE49-F238E27FC236}">
                      <a16:creationId xmlns:a16="http://schemas.microsoft.com/office/drawing/2014/main" id="{757EF288-B9D6-D9FE-CE62-C0D53C21D016}"/>
                    </a:ext>
                  </a:extLst>
                </p14:cNvPr>
                <p14:cNvContentPartPr/>
                <p14:nvPr/>
              </p14:nvContentPartPr>
              <p14:xfrm>
                <a:off x="10217069" y="3301075"/>
                <a:ext cx="30600" cy="317520"/>
              </p14:xfrm>
            </p:contentPart>
          </mc:Choice>
          <mc:Fallback xmlns="">
            <p:pic>
              <p:nvPicPr>
                <p:cNvPr id="34" name="Mürekkep 33">
                  <a:extLst>
                    <a:ext uri="{FF2B5EF4-FFF2-40B4-BE49-F238E27FC236}">
                      <a16:creationId xmlns:a16="http://schemas.microsoft.com/office/drawing/2014/main" id="{757EF288-B9D6-D9FE-CE62-C0D53C21D016}"/>
                    </a:ext>
                  </a:extLst>
                </p:cNvPr>
                <p:cNvPicPr/>
                <p:nvPr/>
              </p:nvPicPr>
              <p:blipFill>
                <a:blip r:embed="rId9"/>
                <a:stretch>
                  <a:fillRect/>
                </a:stretch>
              </p:blipFill>
              <p:spPr>
                <a:xfrm>
                  <a:off x="10210949" y="3294955"/>
                  <a:ext cx="428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5" name="Mürekkep 34">
                  <a:extLst>
                    <a:ext uri="{FF2B5EF4-FFF2-40B4-BE49-F238E27FC236}">
                      <a16:creationId xmlns:a16="http://schemas.microsoft.com/office/drawing/2014/main" id="{25D6308E-5F1C-758D-E0BA-7D0631C3E73C}"/>
                    </a:ext>
                  </a:extLst>
                </p14:cNvPr>
                <p14:cNvContentPartPr/>
                <p14:nvPr/>
              </p14:nvContentPartPr>
              <p14:xfrm>
                <a:off x="10255589" y="3578635"/>
                <a:ext cx="995400" cy="45000"/>
              </p14:xfrm>
            </p:contentPart>
          </mc:Choice>
          <mc:Fallback xmlns="">
            <p:pic>
              <p:nvPicPr>
                <p:cNvPr id="35" name="Mürekkep 34">
                  <a:extLst>
                    <a:ext uri="{FF2B5EF4-FFF2-40B4-BE49-F238E27FC236}">
                      <a16:creationId xmlns:a16="http://schemas.microsoft.com/office/drawing/2014/main" id="{25D6308E-5F1C-758D-E0BA-7D0631C3E73C}"/>
                    </a:ext>
                  </a:extLst>
                </p:cNvPr>
                <p:cNvPicPr/>
                <p:nvPr/>
              </p:nvPicPr>
              <p:blipFill>
                <a:blip r:embed="rId11"/>
                <a:stretch>
                  <a:fillRect/>
                </a:stretch>
              </p:blipFill>
              <p:spPr>
                <a:xfrm>
                  <a:off x="10249469" y="3572515"/>
                  <a:ext cx="1007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7" name="Mürekkep 36">
                  <a:extLst>
                    <a:ext uri="{FF2B5EF4-FFF2-40B4-BE49-F238E27FC236}">
                      <a16:creationId xmlns:a16="http://schemas.microsoft.com/office/drawing/2014/main" id="{A959088B-9703-B62A-8F6D-00C57C0792DE}"/>
                    </a:ext>
                  </a:extLst>
                </p14:cNvPr>
                <p14:cNvContentPartPr/>
                <p14:nvPr/>
              </p14:nvContentPartPr>
              <p14:xfrm>
                <a:off x="10221389" y="3287755"/>
                <a:ext cx="1008720" cy="9720"/>
              </p14:xfrm>
            </p:contentPart>
          </mc:Choice>
          <mc:Fallback xmlns="">
            <p:pic>
              <p:nvPicPr>
                <p:cNvPr id="37" name="Mürekkep 36">
                  <a:extLst>
                    <a:ext uri="{FF2B5EF4-FFF2-40B4-BE49-F238E27FC236}">
                      <a16:creationId xmlns:a16="http://schemas.microsoft.com/office/drawing/2014/main" id="{A959088B-9703-B62A-8F6D-00C57C0792DE}"/>
                    </a:ext>
                  </a:extLst>
                </p:cNvPr>
                <p:cNvPicPr/>
                <p:nvPr/>
              </p:nvPicPr>
              <p:blipFill>
                <a:blip r:embed="rId13"/>
                <a:stretch>
                  <a:fillRect/>
                </a:stretch>
              </p:blipFill>
              <p:spPr>
                <a:xfrm>
                  <a:off x="10215269" y="3281635"/>
                  <a:ext cx="1020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8" name="Mürekkep 37">
                  <a:extLst>
                    <a:ext uri="{FF2B5EF4-FFF2-40B4-BE49-F238E27FC236}">
                      <a16:creationId xmlns:a16="http://schemas.microsoft.com/office/drawing/2014/main" id="{3C64BC6E-4E71-C546-E982-3855B4AC6309}"/>
                    </a:ext>
                  </a:extLst>
                </p14:cNvPr>
                <p14:cNvContentPartPr/>
                <p14:nvPr/>
              </p14:nvContentPartPr>
              <p14:xfrm>
                <a:off x="11200589" y="3296755"/>
                <a:ext cx="42840" cy="338040"/>
              </p14:xfrm>
            </p:contentPart>
          </mc:Choice>
          <mc:Fallback xmlns="">
            <p:pic>
              <p:nvPicPr>
                <p:cNvPr id="38" name="Mürekkep 37">
                  <a:extLst>
                    <a:ext uri="{FF2B5EF4-FFF2-40B4-BE49-F238E27FC236}">
                      <a16:creationId xmlns:a16="http://schemas.microsoft.com/office/drawing/2014/main" id="{3C64BC6E-4E71-C546-E982-3855B4AC6309}"/>
                    </a:ext>
                  </a:extLst>
                </p:cNvPr>
                <p:cNvPicPr/>
                <p:nvPr/>
              </p:nvPicPr>
              <p:blipFill>
                <a:blip r:embed="rId15"/>
                <a:stretch>
                  <a:fillRect/>
                </a:stretch>
              </p:blipFill>
              <p:spPr>
                <a:xfrm>
                  <a:off x="11194469" y="3290635"/>
                  <a:ext cx="55080" cy="350280"/>
                </a:xfrm>
                <a:prstGeom prst="rect">
                  <a:avLst/>
                </a:prstGeom>
              </p:spPr>
            </p:pic>
          </mc:Fallback>
        </mc:AlternateContent>
      </p:grpSp>
    </p:spTree>
    <p:extLst>
      <p:ext uri="{BB962C8B-B14F-4D97-AF65-F5344CB8AC3E}">
        <p14:creationId xmlns:p14="http://schemas.microsoft.com/office/powerpoint/2010/main" val="19080579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22139</TotalTime>
  <Words>692</Words>
  <Application>Microsoft Office PowerPoint</Application>
  <PresentationFormat>Geniş ekran</PresentationFormat>
  <Paragraphs>137</Paragraphs>
  <Slides>27</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27</vt:i4>
      </vt:variant>
    </vt:vector>
  </HeadingPairs>
  <TitlesOfParts>
    <vt:vector size="33" baseType="lpstr">
      <vt:lpstr>Arial</vt:lpstr>
      <vt:lpstr>Arial Black</vt:lpstr>
      <vt:lpstr>Arial Narrow</vt:lpstr>
      <vt:lpstr>Calibri</vt:lpstr>
      <vt:lpstr>Times New Roman</vt:lpstr>
      <vt:lpstr>Office Teması</vt:lpstr>
      <vt:lpstr>PowerPoint Sunusu</vt:lpstr>
      <vt:lpstr>DERNEKLER KANUNU 19. MADDE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HalukPC</dc:creator>
  <cp:lastModifiedBy>Hüseyin Uz</cp:lastModifiedBy>
  <cp:revision>295</cp:revision>
  <cp:lastPrinted>2023-12-04T10:51:13Z</cp:lastPrinted>
  <dcterms:modified xsi:type="dcterms:W3CDTF">2024-03-06T08:12:02Z</dcterms:modified>
</cp:coreProperties>
</file>